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9" r:id="rId4"/>
    <p:sldMasterId id="214748372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Lst>
  <p:sldSz cy="6858000" cx="12192000"/>
  <p:notesSz cx="6858000" cy="9144000"/>
  <p:embeddedFontLst>
    <p:embeddedFont>
      <p:font typeface="Montserrat"/>
      <p:regular r:id="rId92"/>
      <p:bold r:id="rId93"/>
      <p:italic r:id="rId94"/>
      <p:boldItalic r:id="rId95"/>
    </p:embeddedFont>
    <p:embeddedFont>
      <p:font typeface="Fira Mono"/>
      <p:regular r:id="rId96"/>
      <p:bold r:id="rId97"/>
    </p:embeddedFont>
    <p:embeddedFont>
      <p:font typeface="Montserrat Medium"/>
      <p:regular r:id="rId98"/>
      <p:bold r:id="rId99"/>
      <p:italic r:id="rId100"/>
      <p:boldItalic r:id="rId101"/>
    </p:embeddedFont>
    <p:embeddedFont>
      <p:font typeface="Titillium Web"/>
      <p:regular r:id="rId102"/>
      <p:bold r:id="rId103"/>
      <p:italic r:id="rId104"/>
      <p:boldItalic r:id="rId105"/>
    </p:embeddedFont>
    <p:embeddedFont>
      <p:font typeface="Maven Pro"/>
      <p:regular r:id="rId106"/>
      <p:bold r:id="rId107"/>
    </p:embeddedFont>
    <p:embeddedFont>
      <p:font typeface="Montserrat Light"/>
      <p:regular r:id="rId108"/>
      <p:bold r:id="rId109"/>
      <p:italic r:id="rId110"/>
      <p:boldItalic r:id="rId111"/>
    </p:embeddedFont>
    <p:embeddedFont>
      <p:font typeface="Montserrat ExtraLight"/>
      <p:regular r:id="rId112"/>
      <p:bold r:id="rId113"/>
      <p:italic r:id="rId114"/>
      <p:boldItalic r:id="rId115"/>
    </p:embeddedFont>
    <p:embeddedFont>
      <p:font typeface="Maven Pro Medium"/>
      <p:regular r:id="rId116"/>
      <p:bold r:id="rId117"/>
    </p:embeddedFont>
    <p:embeddedFont>
      <p:font typeface="Open Sans"/>
      <p:regular r:id="rId118"/>
      <p:bold r:id="rId119"/>
      <p:italic r:id="rId120"/>
      <p:boldItalic r:id="rId121"/>
    </p:embeddedFont>
    <p:embeddedFont>
      <p:font typeface="Century Gothic"/>
      <p:regular r:id="rId122"/>
      <p:bold r:id="rId123"/>
      <p:italic r:id="rId124"/>
      <p:boldItalic r:id="rId1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pos="2570">
          <p15:clr>
            <a:srgbClr val="A4A3A4"/>
          </p15:clr>
        </p15:guide>
        <p15:guide id="3" orient="horz" pos="3974">
          <p15:clr>
            <a:srgbClr val="A4A3A4"/>
          </p15:clr>
        </p15:guide>
        <p15:guide id="4" pos="2706">
          <p15:clr>
            <a:srgbClr val="A4A3A4"/>
          </p15:clr>
        </p15:guide>
        <p15:guide id="5" pos="4974">
          <p15:clr>
            <a:srgbClr val="A4A3A4"/>
          </p15:clr>
        </p15:guide>
        <p15:guide id="6" pos="51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570"/>
        <p:guide pos="3974" orient="horz"/>
        <p:guide pos="2706"/>
        <p:guide pos="4974"/>
        <p:guide pos="511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MavenPro-bold.fntdata"/><Relationship Id="rId106" Type="http://schemas.openxmlformats.org/officeDocument/2006/relationships/font" Target="fonts/MavenPro-regular.fntdata"/><Relationship Id="rId105" Type="http://schemas.openxmlformats.org/officeDocument/2006/relationships/font" Target="fonts/TitilliumWeb-boldItalic.fntdata"/><Relationship Id="rId104" Type="http://schemas.openxmlformats.org/officeDocument/2006/relationships/font" Target="fonts/TitilliumWeb-italic.fntdata"/><Relationship Id="rId109" Type="http://schemas.openxmlformats.org/officeDocument/2006/relationships/font" Target="fonts/MontserratLight-bold.fntdata"/><Relationship Id="rId108" Type="http://schemas.openxmlformats.org/officeDocument/2006/relationships/font" Target="fonts/MontserratLight-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TitilliumWeb-bold.fntdata"/><Relationship Id="rId102" Type="http://schemas.openxmlformats.org/officeDocument/2006/relationships/font" Target="fonts/TitilliumWeb-regular.fntdata"/><Relationship Id="rId101" Type="http://schemas.openxmlformats.org/officeDocument/2006/relationships/font" Target="fonts/MontserratMedium-boldItalic.fntdata"/><Relationship Id="rId100" Type="http://schemas.openxmlformats.org/officeDocument/2006/relationships/font" Target="fonts/MontserratMedium-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OpenSans-boldItalic.fntdata"/><Relationship Id="rId25" Type="http://schemas.openxmlformats.org/officeDocument/2006/relationships/slide" Target="slides/slide19.xml"/><Relationship Id="rId120" Type="http://schemas.openxmlformats.org/officeDocument/2006/relationships/font" Target="fonts/OpenSans-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CenturyGothic-boldItalic.fntdata"/><Relationship Id="rId29" Type="http://schemas.openxmlformats.org/officeDocument/2006/relationships/slide" Target="slides/slide23.xml"/><Relationship Id="rId124" Type="http://schemas.openxmlformats.org/officeDocument/2006/relationships/font" Target="fonts/CenturyGothic-italic.fntdata"/><Relationship Id="rId123" Type="http://schemas.openxmlformats.org/officeDocument/2006/relationships/font" Target="fonts/CenturyGothic-bold.fntdata"/><Relationship Id="rId122" Type="http://schemas.openxmlformats.org/officeDocument/2006/relationships/font" Target="fonts/CenturyGothic-regular.fntdata"/><Relationship Id="rId95" Type="http://schemas.openxmlformats.org/officeDocument/2006/relationships/font" Target="fonts/Montserrat-boldItalic.fntdata"/><Relationship Id="rId94" Type="http://schemas.openxmlformats.org/officeDocument/2006/relationships/font" Target="fonts/Montserrat-italic.fntdata"/><Relationship Id="rId97" Type="http://schemas.openxmlformats.org/officeDocument/2006/relationships/font" Target="fonts/FiraMono-bold.fntdata"/><Relationship Id="rId96" Type="http://schemas.openxmlformats.org/officeDocument/2006/relationships/font" Target="fonts/FiraMono-regular.fntdata"/><Relationship Id="rId11" Type="http://schemas.openxmlformats.org/officeDocument/2006/relationships/slide" Target="slides/slide5.xml"/><Relationship Id="rId99" Type="http://schemas.openxmlformats.org/officeDocument/2006/relationships/font" Target="fonts/MontserratMedium-bold.fntdata"/><Relationship Id="rId10" Type="http://schemas.openxmlformats.org/officeDocument/2006/relationships/slide" Target="slides/slide4.xml"/><Relationship Id="rId98" Type="http://schemas.openxmlformats.org/officeDocument/2006/relationships/font" Target="fonts/MontserratMedium-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font" Target="fonts/Montserrat-bold.fntdata"/><Relationship Id="rId92" Type="http://schemas.openxmlformats.org/officeDocument/2006/relationships/font" Target="fonts/Montserrat-regular.fntdata"/><Relationship Id="rId118" Type="http://schemas.openxmlformats.org/officeDocument/2006/relationships/font" Target="fonts/OpenSans-regular.fntdata"/><Relationship Id="rId117" Type="http://schemas.openxmlformats.org/officeDocument/2006/relationships/font" Target="fonts/MavenProMedium-bold.fntdata"/><Relationship Id="rId116" Type="http://schemas.openxmlformats.org/officeDocument/2006/relationships/font" Target="fonts/MavenProMedium-regular.fntdata"/><Relationship Id="rId115" Type="http://schemas.openxmlformats.org/officeDocument/2006/relationships/font" Target="fonts/MontserratExtraLight-boldItalic.fntdata"/><Relationship Id="rId119" Type="http://schemas.openxmlformats.org/officeDocument/2006/relationships/font" Target="fonts/OpenSans-bold.fntdata"/><Relationship Id="rId15" Type="http://schemas.openxmlformats.org/officeDocument/2006/relationships/slide" Target="slides/slide9.xml"/><Relationship Id="rId110" Type="http://schemas.openxmlformats.org/officeDocument/2006/relationships/font" Target="fonts/MontserratLight-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MontserratExtraLight-italic.fntdata"/><Relationship Id="rId18" Type="http://schemas.openxmlformats.org/officeDocument/2006/relationships/slide" Target="slides/slide12.xml"/><Relationship Id="rId113" Type="http://schemas.openxmlformats.org/officeDocument/2006/relationships/font" Target="fonts/MontserratExtraLight-bold.fntdata"/><Relationship Id="rId112" Type="http://schemas.openxmlformats.org/officeDocument/2006/relationships/font" Target="fonts/MontserratExtraLight-regular.fntdata"/><Relationship Id="rId111" Type="http://schemas.openxmlformats.org/officeDocument/2006/relationships/font" Target="fonts/MontserratLight-bold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409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79484" y="0"/>
            <a:ext cx="3962400" cy="344091"/>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300412"/>
            <a:ext cx="7315200" cy="2700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910"/>
            <a:ext cx="3962400" cy="34409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79484" y="6513910"/>
            <a:ext cx="3962400" cy="34409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xunitpatterns.com/SUT.html"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martbear.com/product/testcomplete/overview/"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1: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1:notes"/>
          <p:cNvSpPr txBox="1"/>
          <p:nvPr>
            <p:ph idx="1" type="body"/>
          </p:nvPr>
        </p:nvSpPr>
        <p:spPr>
          <a:xfrm>
            <a:off x="914400" y="3300412"/>
            <a:ext cx="73152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1:notes"/>
          <p:cNvSpPr txBox="1"/>
          <p:nvPr>
            <p:ph idx="12" type="sldNum"/>
          </p:nvPr>
        </p:nvSpPr>
        <p:spPr>
          <a:xfrm>
            <a:off x="5179484" y="6513910"/>
            <a:ext cx="39624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2aba408257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2aba408257_0_10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2aba40825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2aba408257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2ea61ef7c9_0_2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2ea61ef7c9_0_22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Logic testing</a:t>
            </a:r>
            <a:endParaRPr/>
          </a:p>
          <a:p>
            <a:pPr indent="0" lvl="0" marL="0" rtl="0" algn="l">
              <a:spcBef>
                <a:spcPts val="0"/>
              </a:spcBef>
              <a:spcAft>
                <a:spcPts val="0"/>
              </a:spcAft>
              <a:buNone/>
            </a:pPr>
            <a:r>
              <a:rPr lang="en-GB"/>
              <a:t>Defect testing</a:t>
            </a:r>
            <a:endParaRPr/>
          </a:p>
          <a:p>
            <a:pPr indent="0" lvl="0" marL="0" rtl="0" algn="l">
              <a:spcBef>
                <a:spcPts val="0"/>
              </a:spcBef>
              <a:spcAft>
                <a:spcPts val="0"/>
              </a:spcAft>
              <a:buNone/>
            </a:pPr>
            <a:r>
              <a:rPr lang="en-GB"/>
              <a:t>Exception testing</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2aba40825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2aba408257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2aba40825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2aba408257_0_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2aba40825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2aba408257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As per the testing pyramid, these tests should not aim to be exhaustive and test every piece of functionality, as they are usually costly in terms of time to run and can be fragile. Instead, key user journeys (happy and sad path) should be covered to ensure that all components work together.</a:t>
            </a:r>
            <a:endParaRPr/>
          </a:p>
          <a:p>
            <a:pPr indent="0" lvl="0" marL="0" rtl="0" algn="l">
              <a:spcBef>
                <a:spcPts val="0"/>
              </a:spcBef>
              <a:spcAft>
                <a:spcPts val="0"/>
              </a:spcAft>
              <a:buNone/>
            </a:pPr>
            <a:r>
              <a:rPr lang="en-GB"/>
              <a:t>In other words, System / E2E tests should be applied sparingly and where necessary. They should however be comprehensive enough to ensure that all dependent services are configured correctly, connected and operational.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2ea61ef7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2ea61ef7c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2ea61ef7c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2ea61ef7c9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2ea61ef7c9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2ea61ef7c9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2ea61ef7c9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2ea61ef7c9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2aba408257_0_0: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g12aba408257_0_0:notes"/>
          <p:cNvSpPr txBox="1"/>
          <p:nvPr>
            <p:ph idx="1" type="body"/>
          </p:nvPr>
        </p:nvSpPr>
        <p:spPr>
          <a:xfrm>
            <a:off x="914400" y="3300412"/>
            <a:ext cx="73152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g12aba408257_0_0:notes"/>
          <p:cNvSpPr txBox="1"/>
          <p:nvPr>
            <p:ph idx="12" type="sldNum"/>
          </p:nvPr>
        </p:nvSpPr>
        <p:spPr>
          <a:xfrm>
            <a:off x="5179484" y="6513910"/>
            <a:ext cx="39624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2ea61ef7c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2ea61ef7c9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2ea61ef7c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2ea61ef7c9_0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2ea61ef7c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2ea61ef7c9_0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DRY - Don’t Repeat Yourself</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2ea61ef7c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2ea61ef7c9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2ea61ef7c9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2ea61ef7c9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Kent Beck says: “Scope creep - It’s easy to get carried away programming and put in code “just in case.” By stating explicitly and objectively what the program is supposed to do, you give yourself a focus for your coding. If you really want to put that other code in, write another test after you’ve made this one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Also precision - one simple test forces precise definition of elemental requirements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2ea61ef7c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2ea61ef7c9_0_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Kent Beck says: “Coupling and cohesion - If it’s hard to write a test, it’s a signal that you have a design problem, not a testing problem. Loosely coupled, highly cohesive code is easy to test.”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is fast feedback in action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2ea61ef7c9_0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2ea61ef7c9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Kent Beck says: “Trust - It’s hard to trust the author of code that doesn’t work. By writing clean code that works and demonstrating your intentions with automated tests, you give your teammates a reason to trust 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Link to pairing here also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At an individual level, pairing develops peoples one-one relationships - the little asides mean pairs get to know each other better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At a team level, knowing that everything has been done by two, implicitly reviewed by two people builds trust.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2ea61ef7c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2ea61ef7c9_0_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Kent Beck says: “Rhythm - It’s easy to get lost for hours when you are coding. When programming test-first, it’s clearer what to do next: either write another test or make the broken test work. Soon this develops into a natural and efficient rhythm - test, code, refactor, test, code, refactor.”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Refactoring - sometimes you’ll need to to make a new test pass, but often a new, better solution will present itself, making refactoring obvious (and you can do it safely!)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2ea61ef7c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2ea61ef7c9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2ea61ef7c9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12ea61ef7c9_0_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SUT - System Under Test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Reference: xUnit (</a:t>
            </a:r>
            <a:r>
              <a:rPr lang="en-GB" u="sng">
                <a:solidFill>
                  <a:schemeClr val="hlink"/>
                </a:solidFill>
                <a:hlinkClick r:id="rId2"/>
              </a:rPr>
              <a:t>http://xunitpatterns.com/SUT.html</a:t>
            </a:r>
            <a:r>
              <a:rPr lang="en-GB"/>
              <a:t>) , International Software Testing Qualifications Board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2aba40825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2aba408257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Software Testing is a method to check whether the actual software product matches expected requirements and to ensure that software product is Defect free. It involves execution of software/system components using manual or automated tools to evaluate one or more properties of interest. The purpose of software testing is to identify errors, gaps or missing requirements in contrast to actual requirements.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2ea61ef7c9_0_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2ea61ef7c9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Acknowledge that there is a tension between Granularity (SRP) and “not implementation”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Expectation plus actual == assertion?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2ea61ef7c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2ea61ef7c9_0_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Function tests if number is odd:</a:t>
            </a:r>
            <a:endParaRPr/>
          </a:p>
          <a:p>
            <a:pPr indent="-317500" lvl="0" marL="457200" rtl="0" algn="l">
              <a:spcBef>
                <a:spcPts val="0"/>
              </a:spcBef>
              <a:spcAft>
                <a:spcPts val="0"/>
              </a:spcAft>
              <a:buSzPts val="1400"/>
              <a:buChar char="-"/>
            </a:pPr>
            <a:r>
              <a:rPr lang="en-GB"/>
              <a:t>Positive: Give it three expect true</a:t>
            </a:r>
            <a:endParaRPr/>
          </a:p>
          <a:p>
            <a:pPr indent="-317500" lvl="0" marL="457200" rtl="0" algn="l">
              <a:spcBef>
                <a:spcPts val="0"/>
              </a:spcBef>
              <a:spcAft>
                <a:spcPts val="0"/>
              </a:spcAft>
              <a:buSzPts val="1400"/>
              <a:buChar char="-"/>
            </a:pPr>
            <a:r>
              <a:rPr lang="en-GB"/>
              <a:t>Negative: Give it two expect false</a:t>
            </a:r>
            <a:endParaRPr/>
          </a:p>
          <a:p>
            <a:pPr indent="-317500" lvl="0" marL="457200" rtl="0" algn="l">
              <a:spcBef>
                <a:spcPts val="0"/>
              </a:spcBef>
              <a:spcAft>
                <a:spcPts val="0"/>
              </a:spcAft>
              <a:buSzPts val="1400"/>
              <a:buChar char="-"/>
            </a:pPr>
            <a:r>
              <a:rPr lang="en-GB"/>
              <a:t>Edge: How to handle zero</a:t>
            </a:r>
            <a:endParaRPr/>
          </a:p>
          <a:p>
            <a:pPr indent="-317500" lvl="0" marL="457200" rtl="0" algn="l">
              <a:spcBef>
                <a:spcPts val="0"/>
              </a:spcBef>
              <a:spcAft>
                <a:spcPts val="0"/>
              </a:spcAft>
              <a:buSzPts val="1400"/>
              <a:buChar char="-"/>
            </a:pPr>
            <a:r>
              <a:rPr lang="en-GB"/>
              <a:t>Error: Give it the word elephant</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2ea61ef7c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2ea61ef7c9_0_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2ea61ef7c9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2ea61ef7c9_0_10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2ea61ef7c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2ea61ef7c9_0_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2ea61ef7c9_0_1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2ea61ef7c9_0_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2ea61ef7c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2ea61ef7c9_0_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2ea61ef7c9_0_2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2ea61ef7c9_0_22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2ea61ef7c9_0_2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12ea61ef7c9_0_2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solidFill>
                  <a:srgbClr val="212529"/>
                </a:solidFill>
                <a:highlight>
                  <a:srgbClr val="FFFFFF"/>
                </a:highlight>
                <a:latin typeface="Open Sans"/>
                <a:ea typeface="Open Sans"/>
                <a:cs typeface="Open Sans"/>
                <a:sym typeface="Open Sans"/>
              </a:rPr>
              <a:t>The fundamental difference between manual and </a:t>
            </a:r>
            <a:r>
              <a:rPr lang="en-GB">
                <a:solidFill>
                  <a:srgbClr val="097EB2"/>
                </a:solidFill>
                <a:highlight>
                  <a:srgbClr val="FFFFFF"/>
                </a:highlight>
                <a:uFill>
                  <a:noFill/>
                </a:uFill>
                <a:latin typeface="Open Sans"/>
                <a:ea typeface="Open Sans"/>
                <a:cs typeface="Open Sans"/>
                <a:sym typeface="Open Sans"/>
                <a:hlinkClick r:id="rId2">
                  <a:extLst>
                    <a:ext uri="{A12FA001-AC4F-418D-AE19-62706E023703}">
                      <ahyp:hlinkClr val="tx"/>
                    </a:ext>
                  </a:extLst>
                </a:hlinkClick>
              </a:rPr>
              <a:t>automated testing</a:t>
            </a:r>
            <a:r>
              <a:rPr lang="en-GB">
                <a:solidFill>
                  <a:srgbClr val="212529"/>
                </a:solidFill>
                <a:highlight>
                  <a:srgbClr val="FFFFFF"/>
                </a:highlight>
                <a:latin typeface="Open Sans"/>
                <a:ea typeface="Open Sans"/>
                <a:cs typeface="Open Sans"/>
                <a:sym typeface="Open Sans"/>
              </a:rPr>
              <a:t> is straightforward. With manual testing, a human is responsible for single-handedly testing the functionality of the software in the way a user would. Automated testing is done through an automation tool, so more time can be spent on higher value tasks, such as exploratory tests while automating time-consuming tests, such as regression tests.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2ea61ef7c9_0_2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2ea61ef7c9_0_23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solidFill>
                  <a:srgbClr val="212529"/>
                </a:solidFill>
                <a:highlight>
                  <a:srgbClr val="FFFFFF"/>
                </a:highlight>
                <a:latin typeface="Open Sans"/>
                <a:ea typeface="Open Sans"/>
                <a:cs typeface="Open Sans"/>
                <a:sym typeface="Open Sans"/>
              </a:rPr>
              <a:t>Requirement Analysis - Identify test conditions and design the tests</a:t>
            </a:r>
            <a:endParaRPr>
              <a:solidFill>
                <a:srgbClr val="212529"/>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a:solidFill>
                  <a:srgbClr val="212529"/>
                </a:solidFill>
                <a:highlight>
                  <a:srgbClr val="FFFFFF"/>
                </a:highlight>
                <a:latin typeface="Open Sans"/>
                <a:ea typeface="Open Sans"/>
                <a:cs typeface="Open Sans"/>
                <a:sym typeface="Open Sans"/>
              </a:rPr>
              <a:t>Test Plan Creation - Determine scope and objectives of testing things like envs and testers</a:t>
            </a:r>
            <a:endParaRPr>
              <a:solidFill>
                <a:srgbClr val="212529"/>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a:solidFill>
                  <a:srgbClr val="212529"/>
                </a:solidFill>
                <a:highlight>
                  <a:srgbClr val="FFFFFF"/>
                </a:highlight>
                <a:latin typeface="Open Sans"/>
                <a:ea typeface="Open Sans"/>
                <a:cs typeface="Open Sans"/>
                <a:sym typeface="Open Sans"/>
              </a:rPr>
              <a:t>Test case Creation - Develop and prioritise test cases</a:t>
            </a:r>
            <a:endParaRPr>
              <a:solidFill>
                <a:srgbClr val="212529"/>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a:solidFill>
                  <a:srgbClr val="212529"/>
                </a:solidFill>
                <a:highlight>
                  <a:srgbClr val="FFFFFF"/>
                </a:highlight>
                <a:latin typeface="Open Sans"/>
                <a:ea typeface="Open Sans"/>
                <a:cs typeface="Open Sans"/>
                <a:sym typeface="Open Sans"/>
              </a:rPr>
              <a:t>Test case Execution - Actually running the tests</a:t>
            </a:r>
            <a:endParaRPr>
              <a:solidFill>
                <a:srgbClr val="212529"/>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a:solidFill>
                  <a:srgbClr val="212529"/>
                </a:solidFill>
                <a:highlight>
                  <a:srgbClr val="FFFFFF"/>
                </a:highlight>
                <a:latin typeface="Open Sans"/>
                <a:ea typeface="Open Sans"/>
                <a:cs typeface="Open Sans"/>
                <a:sym typeface="Open Sans"/>
              </a:rPr>
              <a:t>Defect Logging - Record </a:t>
            </a:r>
            <a:r>
              <a:rPr lang="en-GB">
                <a:solidFill>
                  <a:srgbClr val="212529"/>
                </a:solidFill>
                <a:highlight>
                  <a:srgbClr val="FFFFFF"/>
                </a:highlight>
                <a:latin typeface="Open Sans"/>
                <a:ea typeface="Open Sans"/>
                <a:cs typeface="Open Sans"/>
                <a:sym typeface="Open Sans"/>
              </a:rPr>
              <a:t>the</a:t>
            </a:r>
            <a:r>
              <a:rPr lang="en-GB">
                <a:solidFill>
                  <a:srgbClr val="212529"/>
                </a:solidFill>
                <a:highlight>
                  <a:srgbClr val="FFFFFF"/>
                </a:highlight>
                <a:latin typeface="Open Sans"/>
                <a:ea typeface="Open Sans"/>
                <a:cs typeface="Open Sans"/>
                <a:sym typeface="Open Sans"/>
              </a:rPr>
              <a:t> feedback of the test</a:t>
            </a:r>
            <a:endParaRPr>
              <a:solidFill>
                <a:srgbClr val="212529"/>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a:solidFill>
                  <a:srgbClr val="212529"/>
                </a:solidFill>
                <a:highlight>
                  <a:srgbClr val="FFFFFF"/>
                </a:highlight>
                <a:latin typeface="Open Sans"/>
                <a:ea typeface="Open Sans"/>
                <a:cs typeface="Open Sans"/>
                <a:sym typeface="Open Sans"/>
              </a:rPr>
              <a:t>Defect Fix &amp; Re-Verification - Feedback is sent to devs and cycle repeats</a:t>
            </a:r>
            <a:endParaRPr>
              <a:solidFill>
                <a:srgbClr val="212529"/>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a:solidFill>
                <a:srgbClr val="212529"/>
              </a:solidFill>
              <a:highlight>
                <a:srgbClr val="FFFFFF"/>
              </a:highlight>
              <a:latin typeface="Open Sans"/>
              <a:ea typeface="Open Sans"/>
              <a:cs typeface="Open Sans"/>
              <a:sym typeface="Open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2aba408257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2aba408257_0_9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Software Testing is a method to check whether the actual software product matches expected requirements and to ensure that software product is Defect free. It involves execution of software/system components using manual or automated tools to evaluate one or more properties of interest. The purpose of software testing is to identify errors, gaps or missing requirements in contrast to actual requirements.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2ea61ef7c9_0_2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2ea61ef7c9_0_23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212529"/>
              </a:solidFill>
              <a:highlight>
                <a:srgbClr val="FFFFFF"/>
              </a:highlight>
              <a:latin typeface="Open Sans"/>
              <a:ea typeface="Open Sans"/>
              <a:cs typeface="Open Sans"/>
              <a:sym typeface="Open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2ea61ef7c9_0_2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2ea61ef7c9_0_22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2ea61ef7c9_0_2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12ea61ef7c9_0_22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Test automation will help you save your time. Automated tests are completed rapidly and can be run repeatedly. In other words, you don’t have to wait for weeks to execute the tests all over again – just a few hours will be enough.</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Thanks to fast test execution and the repeatable nature of tests, automated testing increases the speed of development. Here are some of the advantages you get by speeding up the testing process with automation: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 shorter software development cycle</a:t>
            </a:r>
            <a:endParaRPr/>
          </a:p>
          <a:p>
            <a:pPr indent="0" lvl="0" marL="0" rtl="0" algn="l">
              <a:spcBef>
                <a:spcPts val="0"/>
              </a:spcBef>
              <a:spcAft>
                <a:spcPts val="0"/>
              </a:spcAft>
              <a:buNone/>
            </a:pPr>
            <a:r>
              <a:rPr lang="en-GB"/>
              <a:t>Frequent releases</a:t>
            </a:r>
            <a:endParaRPr/>
          </a:p>
          <a:p>
            <a:pPr indent="0" lvl="0" marL="0" rtl="0" algn="l">
              <a:spcBef>
                <a:spcPts val="0"/>
              </a:spcBef>
              <a:spcAft>
                <a:spcPts val="0"/>
              </a:spcAft>
              <a:buNone/>
            </a:pPr>
            <a:r>
              <a:rPr lang="en-GB"/>
              <a:t>Quicker changes and updates to the app</a:t>
            </a:r>
            <a:endParaRPr/>
          </a:p>
          <a:p>
            <a:pPr indent="0" lvl="0" marL="0" rtl="0" algn="l">
              <a:spcBef>
                <a:spcPts val="0"/>
              </a:spcBef>
              <a:spcAft>
                <a:spcPts val="0"/>
              </a:spcAft>
              <a:buNone/>
            </a:pPr>
            <a:r>
              <a:rPr lang="en-GB"/>
              <a:t>Faster time-to-market delivery</a:t>
            </a:r>
            <a:endParaRPr/>
          </a:p>
          <a:p>
            <a:pPr indent="0" lvl="0" marL="0" rtl="0" algn="l">
              <a:spcBef>
                <a:spcPts val="0"/>
              </a:spcBef>
              <a:spcAft>
                <a:spcPts val="0"/>
              </a:spcAft>
              <a:buNone/>
            </a:pPr>
            <a:r>
              <a:rPr lang="en-GB"/>
              <a:t>As you can see, switching from manual testing to automation will reduce the waiting time and boost your development.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Automated tests don’t require any human intervention while running, meaning that you can test your app at nighttime and harvest the results the next morning. Because automated tests can run repeatedly on their own, software developers and QAs are able to spend less time on testing. Basically, with automation, your engineers can focus on critical tasks. Everyone knows that fixing the existing app functionality is not as exciting as creating new features.</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2ea61ef7c9_0_2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2ea61ef7c9_0_22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Thanks to the extensive test coverage, automated testing will ensure your app’s high quality and performance. It allows you to run thousands of automated test cases simultaneously, so you can easily test your app against multiple platforms, on several devices at a time. And if you want to make the most out of test parallelism and concurrency, go for cloud-based device farms. They can help you cover all the required variants of OS and hardware configurations.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What’s more, with automated testing, you can create many test cases quickly, including the complex and the lengthy ones. This is something you can never do if you choose to test your app manually.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*Assuming the tests are well designed.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With test automation, you are more likely to have error-free releases. Thanks to minimized human intervention, automated testing is more accurate than testing applications manually. The thing is, a human tester can make mistakes during any step of evaluation. But the machine won’t. Generated test cases are more precise than human testers, which means that by eliminating human errors, you will reduce the risk of failure.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you want to unleash the full potential of test automation accuracy, try working with an AI Testbot. It’s an artificial intelligence-powered solution that can perform exploratory testing even better than humans.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2ea61ef7c9_0_2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12ea61ef7c9_0_22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Another benefit of automated testing is instant feedback. With fast test execution, developers get testing reports instantly, so whenever a failure occurs, they will react to it quickly. Forget about struggling to decipher the code written three weeks ago.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Immediate feedback is especially useful when your application is already on the market. If you need to fix some bugs quickly, manual testing will only slow the process down. By contrast, test automation will help you make quick updates to your application. As a result, automated testing brings high team responsiveness, better user experience and higher customer satisfaction.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2ea61ef7c9_0_2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2ea61ef7c9_0_23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2ea61ef7c9_0_2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2ea61ef7c9_0_22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In the first step, we want to be able to put the environment into a consistent state. In other words, if we have a test for attempting to add an existing user, we need to make sure the user exists before performing the test. Once the test is complete, the environment should be returned to the base state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2ea61ef7c9_0_2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2ea61ef7c9_0_22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When a function is determinant, it means that the outcome is the same every time it’s run with the same input. The same is true of tests that can be automated. For example, say we want to test an addition function. We know that 1 + 1 = 2 and that 394.19 + 5.81 = 400.00. Addition is a determinant 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Software, on the other hand, may use such a high number of variable inputs that it’s difficult to have the same result over time. Some variables may even be random, which may make it difficult to determine the specific outcome. Software design can compensate for this by allowing for test inputs through a test harness.</a:t>
            </a:r>
            <a:endParaRPr/>
          </a:p>
          <a:p>
            <a:pPr indent="0" lvl="0" marL="0" rtl="0" algn="l">
              <a:spcBef>
                <a:spcPts val="0"/>
              </a:spcBef>
              <a:spcAft>
                <a:spcPts val="0"/>
              </a:spcAft>
              <a:buNone/>
            </a:pPr>
            <a:r>
              <a:rPr lang="en-GB"/>
              <a:t>In software testing, a test harness or automated test framework is a collection of software and test data configured to test a program unit by running it under varying conditions and monitoring its behavior and outputs. It has two main parts: the test execution engine and the test script repository.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Test harnesses allow for the automation of tests. They can call functions with supplied parameters and print out and compare the results to the desired value. The test harness is a hook to the developed code, which can be tested using an automation framework.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 test harness should allow specific tests to run (this helps in optimizing), orchestrate a runtime environment, and provide a capability to analyse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Other features of an application may be additive; for example, creating a new user would add to the number of users. At least when we add a user we know that the number of users should only grow by one. However, running tests in parallel may cause unexpected results. Isolation can prevent this kind of false positive.</a:t>
            </a:r>
            <a:endParaRPr/>
          </a:p>
          <a:p>
            <a:pPr indent="0" lvl="0" marL="0" rtl="0" algn="l">
              <a:spcBef>
                <a:spcPts val="0"/>
              </a:spcBef>
              <a:spcAft>
                <a:spcPts val="0"/>
              </a:spcAft>
              <a:buNone/>
            </a:pPr>
            <a:r>
              <a:rPr lang="en-GB"/>
              <a:t>Tests should be isolated from other tests.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2ea61ef7c9_0_2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12ea61ef7c9_0_22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In the first step, we want to be able to put the environment into a consistent state. In other words, if we have a test for attempting to add an existing user, we need to make sure the user exists before performing the test. Once the test is complete, the environment should be returned to the base state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2ea61ef7c9_0_2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2ea61ef7c9_0_23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2aba408257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2aba408257_0_10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2ea61ef7c9_0_2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12ea61ef7c9_0_22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Code Analysis</a:t>
            </a:r>
            <a:endParaRPr/>
          </a:p>
          <a:p>
            <a:pPr indent="0" lvl="0" marL="0" rtl="0" algn="l">
              <a:spcBef>
                <a:spcPts val="0"/>
              </a:spcBef>
              <a:spcAft>
                <a:spcPts val="0"/>
              </a:spcAft>
              <a:buNone/>
            </a:pPr>
            <a:r>
              <a:rPr lang="en-GB"/>
              <a:t>There are actually many different types of code analysis tools, including static analysis and dynamic analysis. Some of these tests look for security flaws, others check for style and form. These tests run when a developer checks in code. Other than configuring rules and keeping the tools up to date, there isn’t much test writing to do with these automated tests.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Unit Tests</a:t>
            </a:r>
            <a:endParaRPr/>
          </a:p>
          <a:p>
            <a:pPr indent="0" lvl="0" marL="0" rtl="0" algn="l">
              <a:spcBef>
                <a:spcPts val="0"/>
              </a:spcBef>
              <a:spcAft>
                <a:spcPts val="0"/>
              </a:spcAft>
              <a:buNone/>
            </a:pPr>
            <a:r>
              <a:rPr lang="en-GB"/>
              <a:t>You can also automate a unit test suite. Unit tests are designed to test a single function, or unit, of operation in isolation. They typically run on a build server. These tests don’t depend on databases, external APIs, or file storage. They need to be fast and are designed to test the code only, not the external dependencies.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Integration Tests</a:t>
            </a:r>
            <a:endParaRPr/>
          </a:p>
          <a:p>
            <a:pPr indent="0" lvl="0" marL="0" rtl="0" algn="l">
              <a:spcBef>
                <a:spcPts val="0"/>
              </a:spcBef>
              <a:spcAft>
                <a:spcPts val="0"/>
              </a:spcAft>
              <a:buNone/>
            </a:pPr>
            <a:r>
              <a:rPr lang="en-GB"/>
              <a:t>Integration tests are a different kind of animal when it comes to automation. Since an integration test—sometimes called end-to-end tests—needs to interact with external dependencies, they’re more complicated to set up. Often, it’s best to create fake external resources, especially when dealing with resources beyond your control.</a:t>
            </a:r>
            <a:endParaRPr/>
          </a:p>
          <a:p>
            <a:pPr indent="0" lvl="0" marL="0" rtl="0" algn="l">
              <a:spcBef>
                <a:spcPts val="0"/>
              </a:spcBef>
              <a:spcAft>
                <a:spcPts val="0"/>
              </a:spcAft>
              <a:buNone/>
            </a:pPr>
            <a:r>
              <a:rPr lang="en-GB"/>
              <a:t>If you, for example, have a logistics app that depends on a web service from a vendor, your test may fail unexpectedly if the vendor’s service is down. Does this mean your app is broken? It might, but you should have enough control over the entire test environment to create each scenario explicitly. Never depend on an external factor to determine the outcome of your test scenario.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Automated Acceptance Tests</a:t>
            </a:r>
            <a:endParaRPr/>
          </a:p>
          <a:p>
            <a:pPr indent="0" lvl="0" marL="0" rtl="0" algn="l">
              <a:spcBef>
                <a:spcPts val="0"/>
              </a:spcBef>
              <a:spcAft>
                <a:spcPts val="0"/>
              </a:spcAft>
              <a:buNone/>
            </a:pPr>
            <a:r>
              <a:rPr lang="en-GB"/>
              <a:t>There are several practices today that use automated acceptance tests (AAT), but they’re basically doing the same thing. Behavior-driven development (BDD) and automated acceptance test-driven development (AATDD) are similar. They both follow the same practice of creating the acceptance test before the feature is developed.</a:t>
            </a:r>
            <a:endParaRPr/>
          </a:p>
          <a:p>
            <a:pPr indent="0" lvl="0" marL="0" rtl="0" algn="l">
              <a:spcBef>
                <a:spcPts val="0"/>
              </a:spcBef>
              <a:spcAft>
                <a:spcPts val="0"/>
              </a:spcAft>
              <a:buNone/>
            </a:pPr>
            <a:r>
              <a:rPr lang="en-GB"/>
              <a:t>In the end, the automated acceptance test runs to determine if the feature delivers what’s been agreed upon. Therefore, it’s critical for developers, the business, and QA to write these tests together. They serve as regression tests in the future, and they ensure that the feature holds up to what’s expected.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Regression Tests</a:t>
            </a:r>
            <a:endParaRPr/>
          </a:p>
          <a:p>
            <a:pPr indent="0" lvl="0" marL="0" rtl="0" algn="l">
              <a:spcBef>
                <a:spcPts val="0"/>
              </a:spcBef>
              <a:spcAft>
                <a:spcPts val="0"/>
              </a:spcAft>
              <a:buNone/>
            </a:pPr>
            <a:r>
              <a:rPr lang="en-GB"/>
              <a:t>Without AATs in place, you have to write regression tests after the fact. While both are forms of functional tests, how they’re written, when they’re written, and whom they’re written by are vastly different. Like AATs, they can be driven through an API by code or a UI. Tools exist to write these tests using a GUI.</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Performance Tests</a:t>
            </a:r>
            <a:endParaRPr/>
          </a:p>
          <a:p>
            <a:pPr indent="0" lvl="0" marL="0" rtl="0" algn="l">
              <a:spcBef>
                <a:spcPts val="0"/>
              </a:spcBef>
              <a:spcAft>
                <a:spcPts val="0"/>
              </a:spcAft>
              <a:buNone/>
            </a:pPr>
            <a:r>
              <a:rPr lang="en-GB"/>
              <a:t>Many kinds of performance tests exist, but they all test some aspect of an application’s performance. Will it hold up to extreme pressure? Are we testing the system for high heat? Is it simple response time under load we’re after? How about scalability?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Sometimes these tests require emulating a massive number of users. In this case, it’s important to have an environment that’s capable of performing such a feat. Cloud resources are available to help with this kind of testing, but it’s possible to use on-premises resources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Smoke Tests</a:t>
            </a:r>
            <a:endParaRPr/>
          </a:p>
          <a:p>
            <a:pPr indent="0" lvl="0" marL="0" rtl="0" algn="l">
              <a:spcBef>
                <a:spcPts val="0"/>
              </a:spcBef>
              <a:spcAft>
                <a:spcPts val="0"/>
              </a:spcAft>
              <a:buNone/>
            </a:pPr>
            <a:r>
              <a:rPr lang="en-GB"/>
              <a:t>What’s a smoke test? It’s a basic test that’s usually performed after a deployment or maintenance window. The purpose of a smoke test is to ensure that all services and dependencies are up and running. A smoke test isn’t meant to be an all-out functional test. It can be run as part of an automated deployment or triggered through a manual step.</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2ea61ef7c9_0_2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12ea61ef7c9_0_2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2ea61ef7c9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12ea61ef7c9_0_10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Behaviour-Driven Development (BDD) is a test-first testing practice that tests the system’s behaviour from an end user’s perspective. BDD is also referred to as Specification by Example.</a:t>
            </a:r>
            <a:endParaRPr/>
          </a:p>
          <a:p>
            <a:pPr indent="0" lvl="0" marL="0" rtl="0" algn="l">
              <a:spcBef>
                <a:spcPts val="0"/>
              </a:spcBef>
              <a:spcAft>
                <a:spcPts val="0"/>
              </a:spcAft>
              <a:buClr>
                <a:schemeClr val="dk1"/>
              </a:buClr>
              <a:buSzPts val="1100"/>
              <a:buFont typeface="Arial"/>
              <a:buNone/>
            </a:pPr>
            <a:r>
              <a:rPr lang="en-GB"/>
              <a:t>BDD is a way for software teams to work that closes the gap between business people and technical people by:</a:t>
            </a:r>
            <a:endParaRPr/>
          </a:p>
          <a:p>
            <a:pPr indent="0" lvl="0" marL="0" rtl="0" algn="l">
              <a:spcBef>
                <a:spcPts val="0"/>
              </a:spcBef>
              <a:spcAft>
                <a:spcPts val="0"/>
              </a:spcAft>
              <a:buClr>
                <a:schemeClr val="dk1"/>
              </a:buClr>
              <a:buSzPts val="1100"/>
              <a:buFont typeface="Arial"/>
              <a:buNone/>
            </a:pPr>
            <a:r>
              <a:rPr lang="en-GB"/>
              <a:t>Encouraging collaboration across roles to build shared understanding of the problem to be solved</a:t>
            </a:r>
            <a:endParaRPr/>
          </a:p>
          <a:p>
            <a:pPr indent="0" lvl="0" marL="0" rtl="0" algn="l">
              <a:spcBef>
                <a:spcPts val="0"/>
              </a:spcBef>
              <a:spcAft>
                <a:spcPts val="0"/>
              </a:spcAft>
              <a:buNone/>
            </a:pPr>
            <a:r>
              <a:rPr lang="en-GB"/>
              <a:t>Producing system documentation that is automatically checked against the system’s behaviour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Adopting BDD can help to reduce miscommunication of requirements and waste, and is particularly advantageous where there is a lot of complexity in the problem and solution spaces.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2ea61ef7c9_0_2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12ea61ef7c9_0_23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At its core, BDD is a way of working that facilitates communication between humans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The primary goal of behaviour driven development is to solve the problem of communication between the business interests, the engineering team, and the machines. It helps everyone understand, even the non-technical team members, what is going on in the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aim of behaviour driven development is to reduce the cost of translation between these entities.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2ea61ef7c9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2ea61ef7c9_0_10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2ea61ef7c9_0_10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2ea61ef7c9_0_10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36111"/>
              </a:lnSpc>
              <a:spcBef>
                <a:spcPts val="0"/>
              </a:spcBef>
              <a:spcAft>
                <a:spcPts val="0"/>
              </a:spcAft>
              <a:buClr>
                <a:schemeClr val="dk1"/>
              </a:buClr>
              <a:buSzPts val="1100"/>
              <a:buFont typeface="Arial"/>
              <a:buNone/>
            </a:pPr>
            <a:r>
              <a:rPr lang="en-GB" sz="1350">
                <a:solidFill>
                  <a:srgbClr val="666666"/>
                </a:solidFill>
                <a:highlight>
                  <a:srgbClr val="FFFFFF"/>
                </a:highlight>
              </a:rPr>
              <a:t>Three amigos refers to the primary perspectives to examine an increment of work before, during, and after development.  Those perspectives are:</a:t>
            </a:r>
            <a:endParaRPr sz="1350">
              <a:solidFill>
                <a:srgbClr val="666666"/>
              </a:solidFill>
              <a:highlight>
                <a:srgbClr val="FFFFFF"/>
              </a:highlight>
            </a:endParaRPr>
          </a:p>
          <a:p>
            <a:pPr indent="-228600" lvl="0" marL="457200" rtl="0" algn="l">
              <a:lnSpc>
                <a:spcPct val="131896"/>
              </a:lnSpc>
              <a:spcBef>
                <a:spcPts val="800"/>
              </a:spcBef>
              <a:spcAft>
                <a:spcPts val="0"/>
              </a:spcAft>
              <a:buClr>
                <a:srgbClr val="333333"/>
              </a:buClr>
              <a:buSzPts val="1450"/>
              <a:buNone/>
            </a:pPr>
            <a:r>
              <a:rPr lang="en-GB" sz="1450">
                <a:solidFill>
                  <a:srgbClr val="333333"/>
                </a:solidFill>
                <a:highlight>
                  <a:srgbClr val="FFFFFF"/>
                </a:highlight>
              </a:rPr>
              <a:t>Business – What problem are we trying to solve?</a:t>
            </a:r>
            <a:endParaRPr sz="1450">
              <a:solidFill>
                <a:srgbClr val="333333"/>
              </a:solidFill>
              <a:highlight>
                <a:srgbClr val="FFFFFF"/>
              </a:highlight>
            </a:endParaRPr>
          </a:p>
          <a:p>
            <a:pPr indent="-228600" lvl="0" marL="457200" rtl="0" algn="l">
              <a:lnSpc>
                <a:spcPct val="131896"/>
              </a:lnSpc>
              <a:spcBef>
                <a:spcPts val="3600"/>
              </a:spcBef>
              <a:spcAft>
                <a:spcPts val="0"/>
              </a:spcAft>
              <a:buClr>
                <a:srgbClr val="333333"/>
              </a:buClr>
              <a:buSzPts val="1450"/>
              <a:buNone/>
            </a:pPr>
            <a:r>
              <a:rPr lang="en-GB" sz="1450">
                <a:solidFill>
                  <a:srgbClr val="333333"/>
                </a:solidFill>
                <a:highlight>
                  <a:srgbClr val="FFFFFF"/>
                </a:highlight>
              </a:rPr>
              <a:t>Development – How might we build a solution to solve that problem?</a:t>
            </a:r>
            <a:endParaRPr sz="1450">
              <a:solidFill>
                <a:srgbClr val="333333"/>
              </a:solidFill>
              <a:highlight>
                <a:srgbClr val="FFFFFF"/>
              </a:highlight>
            </a:endParaRPr>
          </a:p>
          <a:p>
            <a:pPr indent="-228600" lvl="0" marL="457200" rtl="0" algn="l">
              <a:lnSpc>
                <a:spcPct val="131896"/>
              </a:lnSpc>
              <a:spcBef>
                <a:spcPts val="3600"/>
              </a:spcBef>
              <a:spcAft>
                <a:spcPts val="0"/>
              </a:spcAft>
              <a:buClr>
                <a:srgbClr val="333333"/>
              </a:buClr>
              <a:buSzPts val="1450"/>
              <a:buNone/>
            </a:pPr>
            <a:r>
              <a:rPr lang="en-GB" sz="1450">
                <a:solidFill>
                  <a:srgbClr val="333333"/>
                </a:solidFill>
                <a:highlight>
                  <a:srgbClr val="FFFFFF"/>
                </a:highlight>
              </a:rPr>
              <a:t>Testing – What about this, what could possibly happen?</a:t>
            </a:r>
            <a:endParaRPr sz="1450">
              <a:solidFill>
                <a:srgbClr val="333333"/>
              </a:solidFill>
              <a:highlight>
                <a:srgbClr val="FFFFFF"/>
              </a:highlight>
            </a:endParaRPr>
          </a:p>
          <a:p>
            <a:pPr indent="0" lvl="0" marL="0" rtl="0" algn="l">
              <a:lnSpc>
                <a:spcPct val="131896"/>
              </a:lnSpc>
              <a:spcBef>
                <a:spcPts val="3600"/>
              </a:spcBef>
              <a:spcAft>
                <a:spcPts val="0"/>
              </a:spcAft>
              <a:buNone/>
            </a:pPr>
            <a:r>
              <a:rPr lang="en-GB" sz="1450">
                <a:solidFill>
                  <a:srgbClr val="666666"/>
                </a:solidFill>
                <a:highlight>
                  <a:srgbClr val="FFFFFF"/>
                </a:highlight>
              </a:rPr>
              <a:t>People holding these different perspectives should collaborate to define what to do, and agree on how they know when it is done correctly.  The end result of such a collaboration results in a clearer description of an increment of work often in the form of examples, leading to a shared understanding for the team.</a:t>
            </a:r>
            <a:endParaRPr sz="1450">
              <a:solidFill>
                <a:srgbClr val="333333"/>
              </a:solidFill>
              <a:highlight>
                <a:srgbClr val="FFFFFF"/>
              </a:highlight>
            </a:endParaRPr>
          </a:p>
          <a:p>
            <a:pPr indent="0" lvl="0" marL="0" rtl="0" algn="l">
              <a:lnSpc>
                <a:spcPct val="110000"/>
              </a:lnSpc>
              <a:spcBef>
                <a:spcPts val="3600"/>
              </a:spcBef>
              <a:spcAft>
                <a:spcPts val="0"/>
              </a:spcAft>
              <a:buNone/>
            </a:pPr>
            <a:r>
              <a:rPr lang="en-GB" sz="2250">
                <a:solidFill>
                  <a:srgbClr val="333333"/>
                </a:solidFill>
                <a:highlight>
                  <a:srgbClr val="FFFFFF"/>
                </a:highlight>
              </a:rPr>
              <a:t>Expected Benefits</a:t>
            </a:r>
            <a:endParaRPr sz="2250">
              <a:solidFill>
                <a:srgbClr val="333333"/>
              </a:solidFill>
              <a:highlight>
                <a:srgbClr val="FFFFFF"/>
              </a:highlight>
            </a:endParaRPr>
          </a:p>
          <a:p>
            <a:pPr indent="-228600" lvl="0" marL="457200" rtl="0" algn="l">
              <a:lnSpc>
                <a:spcPct val="131896"/>
              </a:lnSpc>
              <a:spcBef>
                <a:spcPts val="800"/>
              </a:spcBef>
              <a:spcAft>
                <a:spcPts val="0"/>
              </a:spcAft>
              <a:buClr>
                <a:srgbClr val="333333"/>
              </a:buClr>
              <a:buSzPts val="1450"/>
              <a:buNone/>
            </a:pPr>
            <a:r>
              <a:rPr lang="en-GB" sz="1450">
                <a:solidFill>
                  <a:srgbClr val="333333"/>
                </a:solidFill>
                <a:highlight>
                  <a:srgbClr val="FFFFFF"/>
                </a:highlight>
              </a:rPr>
              <a:t>Builds a shared understanding about the intent of an increment of work.</a:t>
            </a:r>
            <a:endParaRPr sz="1450">
              <a:solidFill>
                <a:srgbClr val="333333"/>
              </a:solidFill>
              <a:highlight>
                <a:srgbClr val="FFFFFF"/>
              </a:highlight>
            </a:endParaRPr>
          </a:p>
          <a:p>
            <a:pPr indent="-228600" lvl="0" marL="457200" rtl="0" algn="l">
              <a:lnSpc>
                <a:spcPct val="131896"/>
              </a:lnSpc>
              <a:spcBef>
                <a:spcPts val="2600"/>
              </a:spcBef>
              <a:spcAft>
                <a:spcPts val="0"/>
              </a:spcAft>
              <a:buClr>
                <a:srgbClr val="333333"/>
              </a:buClr>
              <a:buSzPts val="1450"/>
              <a:buNone/>
            </a:pPr>
            <a:r>
              <a:rPr lang="en-GB" sz="1450">
                <a:solidFill>
                  <a:srgbClr val="333333"/>
                </a:solidFill>
                <a:highlight>
                  <a:srgbClr val="FFFFFF"/>
                </a:highlight>
              </a:rPr>
              <a:t>Identifies misunderstandings and confusion early and allows learning to happen sooner in the delivery of an increment of work.</a:t>
            </a:r>
            <a:endParaRPr sz="1450">
              <a:solidFill>
                <a:srgbClr val="333333"/>
              </a:solidFill>
              <a:highlight>
                <a:srgbClr val="FFFFFF"/>
              </a:highlight>
            </a:endParaRPr>
          </a:p>
          <a:p>
            <a:pPr indent="-228600" lvl="0" marL="457200" rtl="0" algn="l">
              <a:lnSpc>
                <a:spcPct val="131896"/>
              </a:lnSpc>
              <a:spcBef>
                <a:spcPts val="2600"/>
              </a:spcBef>
              <a:spcAft>
                <a:spcPts val="2600"/>
              </a:spcAft>
              <a:buClr>
                <a:srgbClr val="333333"/>
              </a:buClr>
              <a:buSzPts val="1450"/>
              <a:buNone/>
            </a:pPr>
            <a:r>
              <a:rPr lang="en-GB" sz="1450">
                <a:solidFill>
                  <a:srgbClr val="333333"/>
                </a:solidFill>
                <a:highlight>
                  <a:srgbClr val="FFFFFF"/>
                </a:highlight>
              </a:rPr>
              <a:t>Provides a reasonable guard rail for the number of people who should be involved in discussions about any given increment of work.</a:t>
            </a:r>
            <a:endParaRPr sz="1450">
              <a:solidFill>
                <a:srgbClr val="333333"/>
              </a:solidFill>
              <a:highlight>
                <a:srgbClr val="FFFFFF"/>
              </a:highlight>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30a85b4a5b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130a85b4a5b_0_2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30a85b4a5b_0_2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130a85b4a5b_0_2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30a85b4a5b_0_2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130a85b4a5b_0_2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130a85b4a5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130a85b4a5b_0_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2aba40825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2aba408257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32352"/>
              </a:lnSpc>
              <a:spcBef>
                <a:spcPts val="0"/>
              </a:spcBef>
              <a:spcAft>
                <a:spcPts val="0"/>
              </a:spcAft>
              <a:buNone/>
            </a:pPr>
            <a:r>
              <a:rPr b="1" lang="en-GB" sz="1800">
                <a:solidFill>
                  <a:srgbClr val="333333"/>
                </a:solidFill>
                <a:highlight>
                  <a:srgbClr val="FFFFFF"/>
                </a:highlight>
                <a:latin typeface="Open Sans"/>
                <a:ea typeface="Open Sans"/>
                <a:cs typeface="Open Sans"/>
                <a:sym typeface="Open Sans"/>
              </a:rPr>
              <a:t>McDonald’s glitchy </a:t>
            </a:r>
            <a:r>
              <a:rPr b="1" lang="en-GB" sz="1800">
                <a:solidFill>
                  <a:srgbClr val="333333"/>
                </a:solidFill>
                <a:highlight>
                  <a:srgbClr val="FFFFFF"/>
                </a:highlight>
                <a:latin typeface="Open Sans"/>
                <a:ea typeface="Open Sans"/>
                <a:cs typeface="Open Sans"/>
                <a:sym typeface="Open Sans"/>
              </a:rPr>
              <a:t>giveaways</a:t>
            </a:r>
            <a:endParaRPr b="1" sz="1800">
              <a:solidFill>
                <a:srgbClr val="333333"/>
              </a:solidFill>
              <a:highlight>
                <a:srgbClr val="FFFFFF"/>
              </a:highlight>
              <a:latin typeface="Open Sans"/>
              <a:ea typeface="Open Sans"/>
              <a:cs typeface="Open Sans"/>
              <a:sym typeface="Open Sans"/>
            </a:endParaRPr>
          </a:p>
          <a:p>
            <a:pPr indent="0" lvl="0" marL="0" rtl="0" algn="l">
              <a:lnSpc>
                <a:spcPct val="150000"/>
              </a:lnSpc>
              <a:spcBef>
                <a:spcPts val="1200"/>
              </a:spcBef>
              <a:spcAft>
                <a:spcPts val="0"/>
              </a:spcAft>
              <a:buNone/>
            </a:pPr>
            <a:r>
              <a:rPr lang="en-GB">
                <a:solidFill>
                  <a:srgbClr val="333333"/>
                </a:solidFill>
                <a:highlight>
                  <a:srgbClr val="FFFFFF"/>
                </a:highlight>
                <a:latin typeface="Open Sans"/>
                <a:ea typeface="Open Sans"/>
                <a:cs typeface="Open Sans"/>
                <a:sym typeface="Open Sans"/>
              </a:rPr>
              <a:t>What: Not all software issues kill (people or democracy). In 2019, two Australians made headlines for a trick they discovered with the pricing at the fast food giant’s ordering kiosks that netted them a free burger. It wasn’t a hack as it was widely called. They just exploited the system to their own benefit. But, a quick search of the internet reveals this isn’t the only time McDonald’s has unwittingly given food away. It seems users of the app are often able to add items priced at $0.00 to their carts.</a:t>
            </a:r>
            <a:endParaRPr>
              <a:solidFill>
                <a:srgbClr val="333333"/>
              </a:solidFill>
              <a:highlight>
                <a:srgbClr val="FFFFFF"/>
              </a:highlight>
              <a:latin typeface="Open Sans"/>
              <a:ea typeface="Open Sans"/>
              <a:cs typeface="Open Sans"/>
              <a:sym typeface="Open Sans"/>
            </a:endParaRPr>
          </a:p>
          <a:p>
            <a:pPr indent="0" lvl="0" marL="0" rtl="0" algn="l">
              <a:lnSpc>
                <a:spcPct val="150000"/>
              </a:lnSpc>
              <a:spcBef>
                <a:spcPts val="1200"/>
              </a:spcBef>
              <a:spcAft>
                <a:spcPts val="0"/>
              </a:spcAft>
              <a:buNone/>
            </a:pPr>
            <a:r>
              <a:rPr lang="en-GB">
                <a:solidFill>
                  <a:srgbClr val="333333"/>
                </a:solidFill>
                <a:highlight>
                  <a:srgbClr val="FFFFFF"/>
                </a:highlight>
                <a:latin typeface="Open Sans"/>
                <a:ea typeface="Open Sans"/>
                <a:cs typeface="Open Sans"/>
                <a:sym typeface="Open Sans"/>
              </a:rPr>
              <a:t>Why: There is no such thing as “system failure,” only human failure. The Australians simply did the math - if an item price is reduced by more than the cost, you get free stuff. In the case of the app, it seems the freebies happen after a person either doesn’t program a price on an item or they neglect to disable ordering for an item that isn’t on the store menu.</a:t>
            </a:r>
            <a:endParaRPr b="1" sz="1800">
              <a:solidFill>
                <a:srgbClr val="333333"/>
              </a:solidFill>
              <a:highlight>
                <a:srgbClr val="FFFFFF"/>
              </a:highlight>
              <a:latin typeface="Open Sans"/>
              <a:ea typeface="Open Sans"/>
              <a:cs typeface="Open Sans"/>
              <a:sym typeface="Open Sans"/>
            </a:endParaRPr>
          </a:p>
          <a:p>
            <a:pPr indent="0" lvl="0" marL="0" rtl="0" algn="l">
              <a:spcBef>
                <a:spcPts val="120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130a85b4a5b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130a85b4a5b_0_2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130a85b4a5b_0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130a85b4a5b_0_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130a85b4a5b_0_1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130a85b4a5b_0_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30a85b4a5b_0_1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30a85b4a5b_0_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30a85b4a5b_0_1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30a85b4a5b_0_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130a85b4a5b_0_1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130a85b4a5b_0_1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130a85b4a5b_0_1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130a85b4a5b_0_1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130a85b4a5b_0_1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130a85b4a5b_0_1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130a85b4a5b_0_2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130a85b4a5b_0_2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12ea61ef7c9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12ea61ef7c9_0_1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2aba40825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2aba408257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32352"/>
              </a:lnSpc>
              <a:spcBef>
                <a:spcPts val="0"/>
              </a:spcBef>
              <a:spcAft>
                <a:spcPts val="0"/>
              </a:spcAft>
              <a:buClr>
                <a:schemeClr val="dk1"/>
              </a:buClr>
              <a:buSzPts val="1100"/>
              <a:buFont typeface="Arial"/>
              <a:buNone/>
            </a:pPr>
            <a:r>
              <a:rPr b="1" lang="en-GB" sz="1800">
                <a:solidFill>
                  <a:srgbClr val="333333"/>
                </a:solidFill>
                <a:highlight>
                  <a:srgbClr val="FFFFFF"/>
                </a:highlight>
                <a:latin typeface="Open Sans"/>
                <a:ea typeface="Open Sans"/>
                <a:cs typeface="Open Sans"/>
                <a:sym typeface="Open Sans"/>
              </a:rPr>
              <a:t>Toyota ‘botched’ software processes</a:t>
            </a:r>
            <a:endParaRPr b="1" sz="1800">
              <a:solidFill>
                <a:srgbClr val="333333"/>
              </a:solidFill>
              <a:highlight>
                <a:srgbClr val="FFFFFF"/>
              </a:highlight>
              <a:latin typeface="Open Sans"/>
              <a:ea typeface="Open Sans"/>
              <a:cs typeface="Open Sans"/>
              <a:sym typeface="Open Sans"/>
            </a:endParaRPr>
          </a:p>
          <a:p>
            <a:pPr indent="0" lvl="0" marL="0" rtl="0" algn="l">
              <a:lnSpc>
                <a:spcPct val="150000"/>
              </a:lnSpc>
              <a:spcBef>
                <a:spcPts val="1200"/>
              </a:spcBef>
              <a:spcAft>
                <a:spcPts val="0"/>
              </a:spcAft>
              <a:buClr>
                <a:schemeClr val="dk1"/>
              </a:buClr>
              <a:buSzPts val="1100"/>
              <a:buFont typeface="Arial"/>
              <a:buNone/>
            </a:pPr>
            <a:r>
              <a:rPr lang="en-GB">
                <a:solidFill>
                  <a:srgbClr val="333333"/>
                </a:solidFill>
                <a:highlight>
                  <a:srgbClr val="FFFFFF"/>
                </a:highlight>
                <a:latin typeface="Open Sans"/>
                <a:ea typeface="Open Sans"/>
                <a:cs typeface="Open Sans"/>
                <a:sym typeface="Open Sans"/>
              </a:rPr>
              <a:t>What: Off-duty highway patrolman Mark Saylor and three family members were among the first known victims whose fatal high-speed car crashes caused by a jammed accelerator pedal. Eventually, nearly 100 lives were lost. The manufacturer, Toyota, eventually paid a $1.2 billion fine and recalled millions of cars, including Lexus and Pontiac vehicles.</a:t>
            </a:r>
            <a:endParaRPr>
              <a:solidFill>
                <a:srgbClr val="333333"/>
              </a:solidFill>
              <a:highlight>
                <a:srgbClr val="FFFFFF"/>
              </a:highlight>
              <a:latin typeface="Open Sans"/>
              <a:ea typeface="Open Sans"/>
              <a:cs typeface="Open Sans"/>
              <a:sym typeface="Open Sans"/>
            </a:endParaRPr>
          </a:p>
          <a:p>
            <a:pPr indent="0" lvl="0" marL="0" rtl="0" algn="l">
              <a:lnSpc>
                <a:spcPct val="150000"/>
              </a:lnSpc>
              <a:spcBef>
                <a:spcPts val="1200"/>
              </a:spcBef>
              <a:spcAft>
                <a:spcPts val="0"/>
              </a:spcAft>
              <a:buClr>
                <a:schemeClr val="dk1"/>
              </a:buClr>
              <a:buSzPts val="1100"/>
              <a:buFont typeface="Arial"/>
              <a:buNone/>
            </a:pPr>
            <a:r>
              <a:rPr lang="en-GB">
                <a:solidFill>
                  <a:srgbClr val="333333"/>
                </a:solidFill>
                <a:highlight>
                  <a:srgbClr val="FFFFFF"/>
                </a:highlight>
                <a:latin typeface="Open Sans"/>
                <a:ea typeface="Open Sans"/>
                <a:cs typeface="Open Sans"/>
                <a:sym typeface="Open Sans"/>
              </a:rPr>
              <a:t>Why: An initial NTSB investigation found no electrical defect, and instead blamed a combination of the drivers and incorrectly-installed floor mats. However, a longer investigation followed, and after 18-months, embedded systems expert Michael Barr revealed the litany of problems he’d uncovered. Toyota’s software had failed to perform run-time stack monitoring, “botched” its worst-case stack depth analysis, used “spaghetti” code, critical variables weren’t prevented for corruption and more besides, remarking: “There is a process in place for hardware but not software.”</a:t>
            </a:r>
            <a:endParaRPr>
              <a:solidFill>
                <a:srgbClr val="333333"/>
              </a:solidFill>
              <a:highlight>
                <a:srgbClr val="FFFFFF"/>
              </a:highlight>
              <a:latin typeface="Open Sans"/>
              <a:ea typeface="Open Sans"/>
              <a:cs typeface="Open Sans"/>
              <a:sym typeface="Open Sans"/>
            </a:endParaRPr>
          </a:p>
          <a:p>
            <a:pPr indent="0" lvl="0" marL="0" rtl="0" algn="l">
              <a:spcBef>
                <a:spcPts val="120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12ea61ef7c9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12ea61ef7c9_0_11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130a85b4a5b_0_2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130a85b4a5b_0_2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130a85b4a5b_0_2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130a85b4a5b_0_2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This is python btw</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130a85b4a5b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130a85b4a5b_0_3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12ea61ef7c9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12ea61ef7c9_0_11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12ea61ef7c9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12ea61ef7c9_0_1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12ea61ef7c9_0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12ea61ef7c9_0_13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The content is animated, so ask the audience the question and see what they respond with</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Then hit ‘em with the ol’ trick question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12ea61ef7c9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12ea61ef7c9_0_13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12ea61ef7c9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12ea61ef7c9_0_13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12ea61ef7c9_0_13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12ea61ef7c9_0_13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2aba40825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2aba408257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12aba408257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12aba408257_0_10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12aba40825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12aba408257_0_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12aba40825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12aba408257_0_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12aba40825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12aba408257_0_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12aba40825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12aba408257_0_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Downsides:</a:t>
            </a:r>
            <a:endParaRPr/>
          </a:p>
          <a:p>
            <a:pPr indent="0" lvl="0" marL="0" rtl="0" algn="l">
              <a:spcBef>
                <a:spcPts val="0"/>
              </a:spcBef>
              <a:spcAft>
                <a:spcPts val="0"/>
              </a:spcAft>
              <a:buNone/>
            </a:pPr>
            <a:r>
              <a:rPr lang="en-GB"/>
              <a:t>The major downside to mutation testing is that it is extremely time consuming. If the codebase is of a reasonable size, then there will be a large number of generated mutations. Given this limitation, mutation tests should not be performed on every single commit, but instead should be run regularly, with the aim of improving the mutation score over time.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4" name="Google Shape;145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2aba40825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2aba408257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Studies shows that 95% of customers who experience a bad product interaction will share it with their friends.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Facilitator may make reference to BDD here - an approach to testing where tests are defined in terms of the behaviour a user would expect from a product - something which will be covered later in the course.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3">
  <p:cSld name="FRONT COVER #3">
    <p:bg>
      <p:bgPr>
        <a:solidFill>
          <a:schemeClr val="lt2"/>
        </a:solidFill>
      </p:bgPr>
    </p:bg>
    <p:spTree>
      <p:nvGrpSpPr>
        <p:cNvPr id="17" name="Shape 17"/>
        <p:cNvGrpSpPr/>
        <p:nvPr/>
      </p:nvGrpSpPr>
      <p:grpSpPr>
        <a:xfrm>
          <a:off x="0" y="0"/>
          <a:ext cx="0" cy="0"/>
          <a:chOff x="0" y="0"/>
          <a:chExt cx="0" cy="0"/>
        </a:xfrm>
      </p:grpSpPr>
      <p:pic>
        <p:nvPicPr>
          <p:cNvPr id="18" name="Google Shape;18;p2"/>
          <p:cNvPicPr preferRelativeResize="0"/>
          <p:nvPr/>
        </p:nvPicPr>
        <p:blipFill rotWithShape="1">
          <a:blip r:embed="rId2">
            <a:alphaModFix amt="13000"/>
          </a:blip>
          <a:srcRect b="0" l="105" r="1798" t="0"/>
          <a:stretch/>
        </p:blipFill>
        <p:spPr>
          <a:xfrm flipH="1">
            <a:off x="1383196" y="0"/>
            <a:ext cx="10808804" cy="6858000"/>
          </a:xfrm>
          <a:prstGeom prst="rect">
            <a:avLst/>
          </a:prstGeom>
          <a:noFill/>
          <a:ln>
            <a:noFill/>
          </a:ln>
        </p:spPr>
      </p:pic>
      <p:sp>
        <p:nvSpPr>
          <p:cNvPr id="19" name="Google Shape;19;p2"/>
          <p:cNvSpPr/>
          <p:nvPr/>
        </p:nvSpPr>
        <p:spPr>
          <a:xfrm>
            <a:off x="534956" y="0"/>
            <a:ext cx="3341305" cy="6858000"/>
          </a:xfrm>
          <a:prstGeom prst="rect">
            <a:avLst/>
          </a:prstGeom>
          <a:gradFill>
            <a:gsLst>
              <a:gs pos="0">
                <a:schemeClr val="lt2"/>
              </a:gs>
              <a:gs pos="31000">
                <a:schemeClr val="lt2"/>
              </a:gs>
              <a:gs pos="100000">
                <a:srgbClr val="FFFFFF">
                  <a:alpha val="0"/>
                </a:srgbClr>
              </a:gs>
            </a:gsLst>
            <a:lin ang="0" scaled="0"/>
          </a:gradFill>
          <a:ln>
            <a:noFill/>
          </a:ln>
        </p:spPr>
        <p:txBody>
          <a:bodyPr anchorCtr="0" anchor="ctr" bIns="45700" lIns="144000"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lt1"/>
              </a:solidFill>
              <a:latin typeface="Montserrat Light"/>
              <a:ea typeface="Montserrat Light"/>
              <a:cs typeface="Montserrat Light"/>
              <a:sym typeface="Montserrat Light"/>
            </a:endParaRPr>
          </a:p>
        </p:txBody>
      </p:sp>
      <p:pic>
        <p:nvPicPr>
          <p:cNvPr id="20" name="Google Shape;20;p2"/>
          <p:cNvPicPr preferRelativeResize="0"/>
          <p:nvPr/>
        </p:nvPicPr>
        <p:blipFill rotWithShape="1">
          <a:blip r:embed="rId3">
            <a:alphaModFix/>
          </a:blip>
          <a:srcRect b="0" l="0" r="0" t="0"/>
          <a:stretch/>
        </p:blipFill>
        <p:spPr>
          <a:xfrm>
            <a:off x="482345" y="6233291"/>
            <a:ext cx="1740063" cy="521746"/>
          </a:xfrm>
          <a:prstGeom prst="rect">
            <a:avLst/>
          </a:prstGeom>
          <a:noFill/>
          <a:ln>
            <a:noFill/>
          </a:ln>
        </p:spPr>
      </p:pic>
      <p:sp>
        <p:nvSpPr>
          <p:cNvPr id="21" name="Google Shape;21;p2"/>
          <p:cNvSpPr txBox="1"/>
          <p:nvPr/>
        </p:nvSpPr>
        <p:spPr>
          <a:xfrm>
            <a:off x="12663814" y="7127310"/>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u="none" cap="none" strike="noStrike">
              <a:solidFill>
                <a:schemeClr val="lt2"/>
              </a:solidFill>
              <a:latin typeface="Montserrat Light"/>
              <a:ea typeface="Montserrat Light"/>
              <a:cs typeface="Montserrat Light"/>
              <a:sym typeface="Montserrat Light"/>
            </a:endParaRPr>
          </a:p>
        </p:txBody>
      </p:sp>
      <p:sp>
        <p:nvSpPr>
          <p:cNvPr id="22" name="Google Shape;22;p2"/>
          <p:cNvSpPr txBox="1"/>
          <p:nvPr/>
        </p:nvSpPr>
        <p:spPr>
          <a:xfrm>
            <a:off x="12663814" y="7127310"/>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u="none" cap="none" strike="noStrike">
              <a:solidFill>
                <a:schemeClr val="lt2"/>
              </a:solidFill>
              <a:latin typeface="Montserrat Light"/>
              <a:ea typeface="Montserrat Light"/>
              <a:cs typeface="Montserrat Light"/>
              <a:sym typeface="Montserrat Light"/>
            </a:endParaRPr>
          </a:p>
        </p:txBody>
      </p:sp>
      <p:sp>
        <p:nvSpPr>
          <p:cNvPr id="23" name="Google Shape;23;p2"/>
          <p:cNvSpPr txBox="1"/>
          <p:nvPr>
            <p:ph type="ctrTitle"/>
          </p:nvPr>
        </p:nvSpPr>
        <p:spPr>
          <a:xfrm>
            <a:off x="488876" y="1981442"/>
            <a:ext cx="6768752" cy="1715778"/>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600"/>
              <a:buFont typeface="Montserrat Light"/>
              <a:buNone/>
              <a:defRPr b="0" i="0" sz="6600">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
          <p:cNvSpPr txBox="1"/>
          <p:nvPr>
            <p:ph idx="1" type="subTitle"/>
          </p:nvPr>
        </p:nvSpPr>
        <p:spPr>
          <a:xfrm>
            <a:off x="488876" y="3789863"/>
            <a:ext cx="6768752" cy="4261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Font typeface="Montserrat Light"/>
              <a:buNone/>
              <a:defRPr b="0" i="0" sz="2400">
                <a:solidFill>
                  <a:schemeClr val="accent1"/>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2"/>
          <p:cNvSpPr txBox="1"/>
          <p:nvPr>
            <p:ph idx="2" type="body"/>
          </p:nvPr>
        </p:nvSpPr>
        <p:spPr>
          <a:xfrm>
            <a:off x="488876" y="4179651"/>
            <a:ext cx="2808312" cy="294557"/>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400"/>
              <a:buFont typeface="Montserrat ExtraLight"/>
              <a:buNone/>
              <a:defRPr b="0" i="0" sz="1400">
                <a:solidFill>
                  <a:schemeClr val="lt1"/>
                </a:solidFill>
                <a:latin typeface="Montserrat ExtraLight"/>
                <a:ea typeface="Montserrat ExtraLight"/>
                <a:cs typeface="Montserrat ExtraLight"/>
                <a:sym typeface="Montserrat ExtraLight"/>
              </a:defRPr>
            </a:lvl1pPr>
            <a:lvl2pPr indent="-304800" lvl="1" marL="914400" algn="l">
              <a:lnSpc>
                <a:spcPct val="100000"/>
              </a:lnSpc>
              <a:spcBef>
                <a:spcPts val="600"/>
              </a:spcBef>
              <a:spcAft>
                <a:spcPts val="0"/>
              </a:spcAft>
              <a:buSzPts val="1200"/>
              <a:buChar char="–"/>
              <a:defRPr sz="1200">
                <a:solidFill>
                  <a:schemeClr val="lt1"/>
                </a:solidFill>
              </a:defRPr>
            </a:lvl2pPr>
            <a:lvl3pPr indent="-304800" lvl="2" marL="1371600" algn="l">
              <a:lnSpc>
                <a:spcPct val="100000"/>
              </a:lnSpc>
              <a:spcBef>
                <a:spcPts val="600"/>
              </a:spcBef>
              <a:spcAft>
                <a:spcPts val="0"/>
              </a:spcAft>
              <a:buSzPts val="1200"/>
              <a:buChar char="–"/>
              <a:defRPr sz="1200">
                <a:solidFill>
                  <a:schemeClr val="lt1"/>
                </a:solidFill>
              </a:defRPr>
            </a:lvl3pPr>
            <a:lvl4pPr indent="-304800" lvl="3" marL="1828800" algn="l">
              <a:lnSpc>
                <a:spcPct val="100000"/>
              </a:lnSpc>
              <a:spcBef>
                <a:spcPts val="600"/>
              </a:spcBef>
              <a:spcAft>
                <a:spcPts val="0"/>
              </a:spcAft>
              <a:buSzPts val="1200"/>
              <a:buChar char="–"/>
              <a:defRPr sz="1200">
                <a:solidFill>
                  <a:schemeClr val="lt1"/>
                </a:solidFill>
              </a:defRPr>
            </a:lvl4pPr>
            <a:lvl5pPr indent="-304800" lvl="4" marL="2286000" algn="l">
              <a:lnSpc>
                <a:spcPct val="100000"/>
              </a:lnSpc>
              <a:spcBef>
                <a:spcPts val="600"/>
              </a:spcBef>
              <a:spcAft>
                <a:spcPts val="0"/>
              </a:spcAft>
              <a:buSzPts val="1200"/>
              <a:buChar char="–"/>
              <a:defRPr sz="12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6" name="Google Shape;26;p2"/>
          <p:cNvCxnSpPr/>
          <p:nvPr/>
        </p:nvCxnSpPr>
        <p:spPr>
          <a:xfrm>
            <a:off x="479425" y="6091642"/>
            <a:ext cx="11233150" cy="0"/>
          </a:xfrm>
          <a:prstGeom prst="straightConnector1">
            <a:avLst/>
          </a:prstGeom>
          <a:noFill/>
          <a:ln cap="flat" cmpd="sng" w="9525">
            <a:solidFill>
              <a:schemeClr val="lt1"/>
            </a:solidFill>
            <a:prstDash val="solid"/>
            <a:miter lim="800000"/>
            <a:headEnd len="sm" w="sm" type="none"/>
            <a:tailEnd len="sm" w="sm" type="none"/>
          </a:ln>
        </p:spPr>
      </p:cxnSp>
      <p:sp>
        <p:nvSpPr>
          <p:cNvPr id="27" name="Google Shape;27;p2"/>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u="none" cap="none" strike="noStrike">
                <a:solidFill>
                  <a:schemeClr val="accent4"/>
                </a:solidFill>
                <a:latin typeface="Montserrat Light"/>
                <a:ea typeface="Montserrat Light"/>
                <a:cs typeface="Montserrat Light"/>
                <a:sym typeface="Montserrat Light"/>
              </a:defRPr>
            </a:lvl1pPr>
            <a:lvl2pPr indent="0" lvl="1" marL="0" algn="r">
              <a:spcBef>
                <a:spcPts val="0"/>
              </a:spcBef>
              <a:buNone/>
              <a:defRPr b="0" i="0" sz="700" u="none" cap="none" strike="noStrike">
                <a:solidFill>
                  <a:schemeClr val="accent4"/>
                </a:solidFill>
                <a:latin typeface="Montserrat Light"/>
                <a:ea typeface="Montserrat Light"/>
                <a:cs typeface="Montserrat Light"/>
                <a:sym typeface="Montserrat Light"/>
              </a:defRPr>
            </a:lvl2pPr>
            <a:lvl3pPr indent="0" lvl="2" marL="0" algn="r">
              <a:spcBef>
                <a:spcPts val="0"/>
              </a:spcBef>
              <a:buNone/>
              <a:defRPr b="0" i="0" sz="700" u="none" cap="none" strike="noStrike">
                <a:solidFill>
                  <a:schemeClr val="accent4"/>
                </a:solidFill>
                <a:latin typeface="Montserrat Light"/>
                <a:ea typeface="Montserrat Light"/>
                <a:cs typeface="Montserrat Light"/>
                <a:sym typeface="Montserrat Light"/>
              </a:defRPr>
            </a:lvl3pPr>
            <a:lvl4pPr indent="0" lvl="3" marL="0" algn="r">
              <a:spcBef>
                <a:spcPts val="0"/>
              </a:spcBef>
              <a:buNone/>
              <a:defRPr b="0" i="0" sz="700" u="none" cap="none" strike="noStrike">
                <a:solidFill>
                  <a:schemeClr val="accent4"/>
                </a:solidFill>
                <a:latin typeface="Montserrat Light"/>
                <a:ea typeface="Montserrat Light"/>
                <a:cs typeface="Montserrat Light"/>
                <a:sym typeface="Montserrat Light"/>
              </a:defRPr>
            </a:lvl4pPr>
            <a:lvl5pPr indent="0" lvl="4" marL="0" algn="r">
              <a:spcBef>
                <a:spcPts val="0"/>
              </a:spcBef>
              <a:buNone/>
              <a:defRPr b="0" i="0" sz="700" u="none" cap="none" strike="noStrike">
                <a:solidFill>
                  <a:schemeClr val="accent4"/>
                </a:solidFill>
                <a:latin typeface="Montserrat Light"/>
                <a:ea typeface="Montserrat Light"/>
                <a:cs typeface="Montserrat Light"/>
                <a:sym typeface="Montserrat Light"/>
              </a:defRPr>
            </a:lvl5pPr>
            <a:lvl6pPr indent="0" lvl="5" marL="0" algn="r">
              <a:spcBef>
                <a:spcPts val="0"/>
              </a:spcBef>
              <a:buNone/>
              <a:defRPr b="0" i="0" sz="700" u="none" cap="none" strike="noStrike">
                <a:solidFill>
                  <a:schemeClr val="accent4"/>
                </a:solidFill>
                <a:latin typeface="Montserrat Light"/>
                <a:ea typeface="Montserrat Light"/>
                <a:cs typeface="Montserrat Light"/>
                <a:sym typeface="Montserrat Light"/>
              </a:defRPr>
            </a:lvl6pPr>
            <a:lvl7pPr indent="0" lvl="6" marL="0" algn="r">
              <a:spcBef>
                <a:spcPts val="0"/>
              </a:spcBef>
              <a:buNone/>
              <a:defRPr b="0" i="0" sz="700" u="none" cap="none" strike="noStrike">
                <a:solidFill>
                  <a:schemeClr val="accent4"/>
                </a:solidFill>
                <a:latin typeface="Montserrat Light"/>
                <a:ea typeface="Montserrat Light"/>
                <a:cs typeface="Montserrat Light"/>
                <a:sym typeface="Montserrat Light"/>
              </a:defRPr>
            </a:lvl7pPr>
            <a:lvl8pPr indent="0" lvl="7" marL="0" algn="r">
              <a:spcBef>
                <a:spcPts val="0"/>
              </a:spcBef>
              <a:buNone/>
              <a:defRPr b="0" i="0" sz="700" u="none" cap="none" strike="noStrike">
                <a:solidFill>
                  <a:schemeClr val="accent4"/>
                </a:solidFill>
                <a:latin typeface="Montserrat Light"/>
                <a:ea typeface="Montserrat Light"/>
                <a:cs typeface="Montserrat Light"/>
                <a:sym typeface="Montserrat Light"/>
              </a:defRPr>
            </a:lvl8pPr>
            <a:lvl9pPr indent="0" lvl="8" marL="0" algn="r">
              <a:spcBef>
                <a:spcPts val="0"/>
              </a:spcBef>
              <a:buNone/>
              <a:defRPr b="0" i="0" sz="700" u="none" cap="none" strike="noStrike">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2"/>
          <p:cNvSpPr txBox="1"/>
          <p:nvPr/>
        </p:nvSpPr>
        <p:spPr>
          <a:xfrm>
            <a:off x="13209104" y="5466522"/>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lt2"/>
              </a:solidFill>
              <a:latin typeface="Montserrat Light"/>
              <a:ea typeface="Montserrat Light"/>
              <a:cs typeface="Montserrat Light"/>
              <a:sym typeface="Montserrat Light"/>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AGE" showMasterSp="0">
  <p:cSld name="CONTENTS PAGE">
    <p:bg>
      <p:bgPr>
        <a:solidFill>
          <a:schemeClr val="lt2">
            <a:alpha val="97647"/>
          </a:schemeClr>
        </a:solidFill>
      </p:bgPr>
    </p:bg>
    <p:spTree>
      <p:nvGrpSpPr>
        <p:cNvPr id="80" name="Shape 80"/>
        <p:cNvGrpSpPr/>
        <p:nvPr/>
      </p:nvGrpSpPr>
      <p:grpSpPr>
        <a:xfrm>
          <a:off x="0" y="0"/>
          <a:ext cx="0" cy="0"/>
          <a:chOff x="0" y="0"/>
          <a:chExt cx="0" cy="0"/>
        </a:xfrm>
      </p:grpSpPr>
      <p:sp>
        <p:nvSpPr>
          <p:cNvPr id="81" name="Google Shape;81;p11"/>
          <p:cNvSpPr txBox="1"/>
          <p:nvPr>
            <p:ph type="ctrTitle"/>
          </p:nvPr>
        </p:nvSpPr>
        <p:spPr>
          <a:xfrm>
            <a:off x="1798607" y="1208906"/>
            <a:ext cx="2624839" cy="4769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400"/>
              <a:buFont typeface="Montserrat ExtraLight"/>
              <a:buNone/>
              <a:defRPr b="0" i="0" sz="3400">
                <a:solidFill>
                  <a:schemeClr val="accent1"/>
                </a:solidFill>
                <a:latin typeface="Montserrat ExtraLight"/>
                <a:ea typeface="Montserrat ExtraLight"/>
                <a:cs typeface="Montserrat ExtraLight"/>
                <a:sym typeface="Montserrat Extra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1"/>
          <p:cNvSpPr txBox="1"/>
          <p:nvPr>
            <p:ph idx="1" type="body"/>
          </p:nvPr>
        </p:nvSpPr>
        <p:spPr>
          <a:xfrm>
            <a:off x="1798607" y="1695933"/>
            <a:ext cx="8466671" cy="3592825"/>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400"/>
              <a:buFont typeface="Montserrat ExtraLight"/>
              <a:buNone/>
              <a:defRPr b="0" i="0" sz="1400">
                <a:solidFill>
                  <a:schemeClr val="lt1"/>
                </a:solidFill>
                <a:latin typeface="Montserrat ExtraLight"/>
                <a:ea typeface="Montserrat ExtraLight"/>
                <a:cs typeface="Montserrat ExtraLight"/>
                <a:sym typeface="Montserrat ExtraLight"/>
              </a:defRPr>
            </a:lvl1pPr>
            <a:lvl2pPr indent="-304800" lvl="1" marL="914400" algn="l">
              <a:lnSpc>
                <a:spcPct val="100000"/>
              </a:lnSpc>
              <a:spcBef>
                <a:spcPts val="900"/>
              </a:spcBef>
              <a:spcAft>
                <a:spcPts val="0"/>
              </a:spcAft>
              <a:buSzPts val="1200"/>
              <a:buChar char="–"/>
              <a:defRPr sz="1200">
                <a:solidFill>
                  <a:schemeClr val="lt1"/>
                </a:solidFill>
              </a:defRPr>
            </a:lvl2pPr>
            <a:lvl3pPr indent="-304800" lvl="2" marL="1371600" algn="l">
              <a:lnSpc>
                <a:spcPct val="100000"/>
              </a:lnSpc>
              <a:spcBef>
                <a:spcPts val="600"/>
              </a:spcBef>
              <a:spcAft>
                <a:spcPts val="0"/>
              </a:spcAft>
              <a:buSzPts val="1200"/>
              <a:buChar char="–"/>
              <a:defRPr sz="1200">
                <a:solidFill>
                  <a:schemeClr val="lt1"/>
                </a:solidFill>
              </a:defRPr>
            </a:lvl3pPr>
            <a:lvl4pPr indent="-304800" lvl="3" marL="1828800" algn="l">
              <a:lnSpc>
                <a:spcPct val="100000"/>
              </a:lnSpc>
              <a:spcBef>
                <a:spcPts val="600"/>
              </a:spcBef>
              <a:spcAft>
                <a:spcPts val="0"/>
              </a:spcAft>
              <a:buSzPts val="1200"/>
              <a:buChar char="–"/>
              <a:defRPr sz="1200">
                <a:solidFill>
                  <a:schemeClr val="lt1"/>
                </a:solidFill>
              </a:defRPr>
            </a:lvl4pPr>
            <a:lvl5pPr indent="-304800" lvl="4" marL="2286000" algn="l">
              <a:lnSpc>
                <a:spcPct val="100000"/>
              </a:lnSpc>
              <a:spcBef>
                <a:spcPts val="600"/>
              </a:spcBef>
              <a:spcAft>
                <a:spcPts val="0"/>
              </a:spcAft>
              <a:buSzPts val="1200"/>
              <a:buChar char="–"/>
              <a:defRPr sz="12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1"/>
          <p:cNvSpPr txBox="1"/>
          <p:nvPr>
            <p:ph idx="2" type="body"/>
          </p:nvPr>
        </p:nvSpPr>
        <p:spPr>
          <a:xfrm>
            <a:off x="8735911" y="1399991"/>
            <a:ext cx="1366032" cy="324801"/>
          </a:xfrm>
          <a:prstGeom prst="rect">
            <a:avLst/>
          </a:prstGeom>
          <a:noFill/>
          <a:ln>
            <a:noFill/>
          </a:ln>
        </p:spPr>
        <p:txBody>
          <a:bodyPr anchorCtr="0" anchor="t" bIns="45700" lIns="0" spcFirstLastPara="1" rIns="0" wrap="square" tIns="45700">
            <a:noAutofit/>
          </a:bodyPr>
          <a:lstStyle>
            <a:lvl1pPr indent="-228600" lvl="0" marL="457200" algn="r">
              <a:lnSpc>
                <a:spcPct val="100000"/>
              </a:lnSpc>
              <a:spcBef>
                <a:spcPts val="0"/>
              </a:spcBef>
              <a:spcAft>
                <a:spcPts val="0"/>
              </a:spcAft>
              <a:buSzPts val="1400"/>
              <a:buFont typeface="Montserrat ExtraLight"/>
              <a:buNone/>
              <a:defRPr b="0" i="0" sz="1400">
                <a:solidFill>
                  <a:schemeClr val="accent1"/>
                </a:solidFill>
                <a:latin typeface="Montserrat ExtraLight"/>
                <a:ea typeface="Montserrat ExtraLight"/>
                <a:cs typeface="Montserrat ExtraLight"/>
                <a:sym typeface="Montserrat ExtraLight"/>
              </a:defRPr>
            </a:lvl1pPr>
            <a:lvl2pPr indent="-304800" lvl="1" marL="914400" algn="l">
              <a:lnSpc>
                <a:spcPct val="100000"/>
              </a:lnSpc>
              <a:spcBef>
                <a:spcPts val="600"/>
              </a:spcBef>
              <a:spcAft>
                <a:spcPts val="0"/>
              </a:spcAft>
              <a:buSzPts val="1200"/>
              <a:buChar char="–"/>
              <a:defRPr sz="1200">
                <a:solidFill>
                  <a:schemeClr val="lt1"/>
                </a:solidFill>
              </a:defRPr>
            </a:lvl2pPr>
            <a:lvl3pPr indent="-304800" lvl="2" marL="1371600" algn="l">
              <a:lnSpc>
                <a:spcPct val="100000"/>
              </a:lnSpc>
              <a:spcBef>
                <a:spcPts val="600"/>
              </a:spcBef>
              <a:spcAft>
                <a:spcPts val="0"/>
              </a:spcAft>
              <a:buSzPts val="1200"/>
              <a:buChar char="–"/>
              <a:defRPr sz="1200">
                <a:solidFill>
                  <a:schemeClr val="lt1"/>
                </a:solidFill>
              </a:defRPr>
            </a:lvl3pPr>
            <a:lvl4pPr indent="-304800" lvl="3" marL="1828800" algn="l">
              <a:lnSpc>
                <a:spcPct val="100000"/>
              </a:lnSpc>
              <a:spcBef>
                <a:spcPts val="600"/>
              </a:spcBef>
              <a:spcAft>
                <a:spcPts val="0"/>
              </a:spcAft>
              <a:buSzPts val="1200"/>
              <a:buChar char="–"/>
              <a:defRPr sz="1200">
                <a:solidFill>
                  <a:schemeClr val="lt1"/>
                </a:solidFill>
              </a:defRPr>
            </a:lvl4pPr>
            <a:lvl5pPr indent="-304800" lvl="4" marL="2286000" algn="l">
              <a:lnSpc>
                <a:spcPct val="100000"/>
              </a:lnSpc>
              <a:spcBef>
                <a:spcPts val="600"/>
              </a:spcBef>
              <a:spcAft>
                <a:spcPts val="0"/>
              </a:spcAft>
              <a:buSzPts val="1200"/>
              <a:buChar char="–"/>
              <a:defRPr sz="12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1"/>
          <p:cNvSpPr txBox="1"/>
          <p:nvPr>
            <p:ph idx="3" type="ctrTitle"/>
          </p:nvPr>
        </p:nvSpPr>
        <p:spPr>
          <a:xfrm>
            <a:off x="1798607" y="1208906"/>
            <a:ext cx="2624839" cy="47694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1"/>
              </a:buClr>
              <a:buSzPts val="3400"/>
              <a:buFont typeface="Montserrat ExtraLight"/>
              <a:buNone/>
              <a:defRPr b="0" i="0" sz="3400">
                <a:solidFill>
                  <a:schemeClr val="accent1"/>
                </a:solidFill>
                <a:latin typeface="Montserrat ExtraLight"/>
                <a:ea typeface="Montserrat ExtraLight"/>
                <a:cs typeface="Montserrat ExtraLight"/>
                <a:sym typeface="Montserrat Extra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5" name="Google Shape;85;p11"/>
          <p:cNvPicPr preferRelativeResize="0"/>
          <p:nvPr/>
        </p:nvPicPr>
        <p:blipFill rotWithShape="1">
          <a:blip r:embed="rId2">
            <a:alphaModFix/>
          </a:blip>
          <a:srcRect b="0" l="0" r="0" t="0"/>
          <a:stretch/>
        </p:blipFill>
        <p:spPr>
          <a:xfrm>
            <a:off x="482345" y="6233291"/>
            <a:ext cx="1740063" cy="521746"/>
          </a:xfrm>
          <a:prstGeom prst="rect">
            <a:avLst/>
          </a:prstGeom>
          <a:noFill/>
          <a:ln>
            <a:noFill/>
          </a:ln>
        </p:spPr>
      </p:pic>
      <p:cxnSp>
        <p:nvCxnSpPr>
          <p:cNvPr id="86" name="Google Shape;86;p11"/>
          <p:cNvCxnSpPr/>
          <p:nvPr/>
        </p:nvCxnSpPr>
        <p:spPr>
          <a:xfrm>
            <a:off x="479425" y="6091642"/>
            <a:ext cx="11233150" cy="0"/>
          </a:xfrm>
          <a:prstGeom prst="straightConnector1">
            <a:avLst/>
          </a:prstGeom>
          <a:noFill/>
          <a:ln cap="flat" cmpd="sng" w="9525">
            <a:solidFill>
              <a:schemeClr val="lt1"/>
            </a:solidFill>
            <a:prstDash val="solid"/>
            <a:miter lim="800000"/>
            <a:headEnd len="sm" w="sm" type="none"/>
            <a:tailEnd len="sm" w="sm" type="none"/>
          </a:ln>
        </p:spPr>
      </p:cxnSp>
      <p:sp>
        <p:nvSpPr>
          <p:cNvPr id="87" name="Google Shape;87;p11"/>
          <p:cNvSpPr txBox="1"/>
          <p:nvPr/>
        </p:nvSpPr>
        <p:spPr>
          <a:xfrm>
            <a:off x="7588526" y="6396699"/>
            <a:ext cx="3888002" cy="200055"/>
          </a:xfrm>
          <a:prstGeom prst="rect">
            <a:avLst/>
          </a:prstGeom>
          <a:noFill/>
          <a:ln>
            <a:noFill/>
          </a:ln>
        </p:spPr>
        <p:txBody>
          <a:bodyPr anchorCtr="0" anchor="t" bIns="45700" lIns="91425" spcFirstLastPara="1" rIns="0" wrap="square" tIns="45700">
            <a:spAutoFit/>
          </a:bodyPr>
          <a:lstStyle/>
          <a:p>
            <a:pPr indent="0" lvl="0" marL="0" marR="0" rtl="0" algn="r">
              <a:spcBef>
                <a:spcPts val="0"/>
              </a:spcBef>
              <a:spcAft>
                <a:spcPts val="0"/>
              </a:spcAft>
              <a:buNone/>
            </a:pPr>
            <a:r>
              <a:rPr b="0" i="0" lang="en-GB" sz="700">
                <a:solidFill>
                  <a:schemeClr val="lt1"/>
                </a:solidFill>
                <a:latin typeface="Montserrat ExtraLight"/>
                <a:ea typeface="Montserrat ExtraLight"/>
                <a:cs typeface="Montserrat ExtraLight"/>
                <a:sym typeface="Montserrat ExtraLight"/>
              </a:rPr>
              <a:t>Source   </a:t>
            </a:r>
            <a:r>
              <a:rPr b="0" i="0" lang="en-GB" sz="700">
                <a:solidFill>
                  <a:schemeClr val="lt1"/>
                </a:solidFill>
                <a:latin typeface="Montserrat Medium"/>
                <a:ea typeface="Montserrat Medium"/>
                <a:cs typeface="Montserrat Medium"/>
                <a:sym typeface="Montserrat Medium"/>
              </a:rPr>
              <a:t>website</a:t>
            </a:r>
            <a:endParaRPr/>
          </a:p>
        </p:txBody>
      </p:sp>
      <p:sp>
        <p:nvSpPr>
          <p:cNvPr id="88" name="Google Shape;88;p11"/>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1">
  <p:cSld name="SUBTITLE #1">
    <p:bg>
      <p:bgPr>
        <a:solidFill>
          <a:schemeClr val="lt1"/>
        </a:solidFill>
      </p:bgPr>
    </p:bg>
    <p:spTree>
      <p:nvGrpSpPr>
        <p:cNvPr id="89" name="Shape 89"/>
        <p:cNvGrpSpPr/>
        <p:nvPr/>
      </p:nvGrpSpPr>
      <p:grpSpPr>
        <a:xfrm>
          <a:off x="0" y="0"/>
          <a:ext cx="0" cy="0"/>
          <a:chOff x="0" y="0"/>
          <a:chExt cx="0" cy="0"/>
        </a:xfrm>
      </p:grpSpPr>
      <p:sp>
        <p:nvSpPr>
          <p:cNvPr id="90" name="Google Shape;90;p12"/>
          <p:cNvSpPr txBox="1"/>
          <p:nvPr>
            <p:ph type="ctrTitle"/>
          </p:nvPr>
        </p:nvSpPr>
        <p:spPr>
          <a:xfrm>
            <a:off x="488876" y="805493"/>
            <a:ext cx="6768752" cy="436029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2"/>
              </a:buClr>
              <a:buSzPts val="9000"/>
              <a:buFont typeface="Montserrat Light"/>
              <a:buNone/>
              <a:defRPr b="0" i="0" sz="9000">
                <a:solidFill>
                  <a:schemeClr val="lt2"/>
                </a:solidFill>
                <a:latin typeface="Montserrat Light"/>
                <a:ea typeface="Montserrat Light"/>
                <a:cs typeface="Montserrat Light"/>
                <a:sym typeface="Montserrat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2"/>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
        <p:nvSpPr>
          <p:cNvPr id="92" name="Google Shape;92;p12"/>
          <p:cNvSpPr txBox="1"/>
          <p:nvPr/>
        </p:nvSpPr>
        <p:spPr>
          <a:xfrm>
            <a:off x="10972800" y="6477918"/>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lt1"/>
        </a:solidFill>
      </p:bgPr>
    </p:bg>
    <p:spTree>
      <p:nvGrpSpPr>
        <p:cNvPr id="93" name="Shape 93"/>
        <p:cNvGrpSpPr/>
        <p:nvPr/>
      </p:nvGrpSpPr>
      <p:grpSpPr>
        <a:xfrm>
          <a:off x="0" y="0"/>
          <a:ext cx="0" cy="0"/>
          <a:chOff x="0" y="0"/>
          <a:chExt cx="0" cy="0"/>
        </a:xfrm>
      </p:grpSpPr>
      <p:sp>
        <p:nvSpPr>
          <p:cNvPr id="94" name="Google Shape;94;p13"/>
          <p:cNvSpPr txBox="1"/>
          <p:nvPr>
            <p:ph idx="1" type="subTitle"/>
          </p:nvPr>
        </p:nvSpPr>
        <p:spPr>
          <a:xfrm>
            <a:off x="488875" y="1039784"/>
            <a:ext cx="11233151" cy="4261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Font typeface="Montserrat Light"/>
              <a:buNone/>
              <a:defRPr b="0" i="0" sz="1800">
                <a:solidFill>
                  <a:schemeClr val="accent4"/>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5" name="Google Shape;95;p13"/>
          <p:cNvSpPr txBox="1"/>
          <p:nvPr>
            <p:ph type="title"/>
          </p:nvPr>
        </p:nvSpPr>
        <p:spPr>
          <a:xfrm>
            <a:off x="479424" y="549275"/>
            <a:ext cx="11233151" cy="49050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3200"/>
              <a:buFont typeface="Montserrat"/>
              <a:buNone/>
              <a:defRPr b="0" i="0">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3"/>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showMasterSp="0">
  <p:cSld name="BLANK SLIDE">
    <p:bg>
      <p:bgPr>
        <a:solidFill>
          <a:schemeClr val="lt2">
            <a:alpha val="97647"/>
          </a:schemeClr>
        </a:solidFill>
      </p:bgPr>
    </p:bg>
    <p:spTree>
      <p:nvGrpSpPr>
        <p:cNvPr id="97" name="Shape 97"/>
        <p:cNvGrpSpPr/>
        <p:nvPr/>
      </p:nvGrpSpPr>
      <p:grpSpPr>
        <a:xfrm>
          <a:off x="0" y="0"/>
          <a:ext cx="0" cy="0"/>
          <a:chOff x="0" y="0"/>
          <a:chExt cx="0" cy="0"/>
        </a:xfrm>
      </p:grpSpPr>
      <p:pic>
        <p:nvPicPr>
          <p:cNvPr id="98" name="Google Shape;98;p14"/>
          <p:cNvPicPr preferRelativeResize="0"/>
          <p:nvPr/>
        </p:nvPicPr>
        <p:blipFill rotWithShape="1">
          <a:blip r:embed="rId2">
            <a:alphaModFix/>
          </a:blip>
          <a:srcRect b="0" l="0" r="0" t="0"/>
          <a:stretch/>
        </p:blipFill>
        <p:spPr>
          <a:xfrm>
            <a:off x="482345" y="6233291"/>
            <a:ext cx="1740063" cy="521746"/>
          </a:xfrm>
          <a:prstGeom prst="rect">
            <a:avLst/>
          </a:prstGeom>
          <a:noFill/>
          <a:ln>
            <a:noFill/>
          </a:ln>
        </p:spPr>
      </p:pic>
      <p:cxnSp>
        <p:nvCxnSpPr>
          <p:cNvPr id="99" name="Google Shape;99;p14"/>
          <p:cNvCxnSpPr/>
          <p:nvPr/>
        </p:nvCxnSpPr>
        <p:spPr>
          <a:xfrm>
            <a:off x="479425" y="6091642"/>
            <a:ext cx="11233150" cy="0"/>
          </a:xfrm>
          <a:prstGeom prst="straightConnector1">
            <a:avLst/>
          </a:prstGeom>
          <a:noFill/>
          <a:ln cap="flat" cmpd="sng" w="9525">
            <a:solidFill>
              <a:schemeClr val="lt1"/>
            </a:solidFill>
            <a:prstDash val="solid"/>
            <a:miter lim="800000"/>
            <a:headEnd len="sm" w="sm" type="none"/>
            <a:tailEnd len="sm" w="sm" type="none"/>
          </a:ln>
        </p:spPr>
      </p:cxnSp>
      <p:sp>
        <p:nvSpPr>
          <p:cNvPr id="100" name="Google Shape;100;p14"/>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solidFill>
          <a:schemeClr val="lt2">
            <a:alpha val="97647"/>
          </a:schemeClr>
        </a:solidFill>
      </p:bgPr>
    </p:bg>
    <p:spTree>
      <p:nvGrpSpPr>
        <p:cNvPr id="101" name="Shape 101"/>
        <p:cNvGrpSpPr/>
        <p:nvPr/>
      </p:nvGrpSpPr>
      <p:grpSpPr>
        <a:xfrm>
          <a:off x="0" y="0"/>
          <a:ext cx="0" cy="0"/>
          <a:chOff x="0" y="0"/>
          <a:chExt cx="0" cy="0"/>
        </a:xfrm>
      </p:grpSpPr>
      <p:sp>
        <p:nvSpPr>
          <p:cNvPr id="102" name="Google Shape;102;p15"/>
          <p:cNvSpPr txBox="1"/>
          <p:nvPr>
            <p:ph idx="1" type="subTitle"/>
          </p:nvPr>
        </p:nvSpPr>
        <p:spPr>
          <a:xfrm>
            <a:off x="499184" y="5284730"/>
            <a:ext cx="3437401" cy="646231"/>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Font typeface="Montserrat Light"/>
              <a:buNone/>
              <a:defRPr b="0" i="0" sz="1800">
                <a:solidFill>
                  <a:schemeClr val="accent1"/>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3" name="Google Shape;103;p15"/>
          <p:cNvSpPr txBox="1"/>
          <p:nvPr>
            <p:ph type="ctrTitle"/>
          </p:nvPr>
        </p:nvSpPr>
        <p:spPr>
          <a:xfrm>
            <a:off x="543787" y="1766628"/>
            <a:ext cx="8923597" cy="234972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000"/>
              <a:buFont typeface="Montserrat Light"/>
              <a:buNone/>
              <a:defRPr b="0" i="0" sz="4000">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5"/>
          <p:cNvSpPr txBox="1"/>
          <p:nvPr>
            <p:ph idx="2" type="body"/>
          </p:nvPr>
        </p:nvSpPr>
        <p:spPr>
          <a:xfrm>
            <a:off x="499184" y="353464"/>
            <a:ext cx="1641849" cy="1413164"/>
          </a:xfrm>
          <a:prstGeom prst="rect">
            <a:avLst/>
          </a:prstGeom>
          <a:noFill/>
          <a:ln>
            <a:noFill/>
          </a:ln>
        </p:spPr>
        <p:txBody>
          <a:bodyPr anchorCtr="0" anchor="t" bIns="0" lIns="0" spcFirstLastPara="1" rIns="91425" wrap="square" tIns="0">
            <a:noAutofit/>
          </a:bodyPr>
          <a:lstStyle>
            <a:lvl1pPr indent="-228600" lvl="0" marL="457200" algn="l">
              <a:lnSpc>
                <a:spcPct val="100000"/>
              </a:lnSpc>
              <a:spcBef>
                <a:spcPts val="0"/>
              </a:spcBef>
              <a:spcAft>
                <a:spcPts val="0"/>
              </a:spcAft>
              <a:buSzPts val="17500"/>
              <a:buFont typeface="Arial"/>
              <a:buNone/>
              <a:defRPr sz="17500">
                <a:solidFill>
                  <a:schemeClr val="accent1"/>
                </a:solidFill>
                <a:latin typeface="Arial"/>
                <a:ea typeface="Arial"/>
                <a:cs typeface="Arial"/>
                <a:sym typeface="Aria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5"/>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1" showMasterSp="0">
  <p:cSld name="BULLETS + IMAGE #1">
    <p:bg>
      <p:bgPr>
        <a:solidFill>
          <a:schemeClr val="lt1"/>
        </a:solidFill>
      </p:bgPr>
    </p:bg>
    <p:spTree>
      <p:nvGrpSpPr>
        <p:cNvPr id="106" name="Shape 106"/>
        <p:cNvGrpSpPr/>
        <p:nvPr/>
      </p:nvGrpSpPr>
      <p:grpSpPr>
        <a:xfrm>
          <a:off x="0" y="0"/>
          <a:ext cx="0" cy="0"/>
          <a:chOff x="0" y="0"/>
          <a:chExt cx="0" cy="0"/>
        </a:xfrm>
      </p:grpSpPr>
      <p:cxnSp>
        <p:nvCxnSpPr>
          <p:cNvPr id="107" name="Google Shape;107;p16"/>
          <p:cNvCxnSpPr/>
          <p:nvPr/>
        </p:nvCxnSpPr>
        <p:spPr>
          <a:xfrm>
            <a:off x="479425" y="6091642"/>
            <a:ext cx="11233150" cy="0"/>
          </a:xfrm>
          <a:prstGeom prst="straightConnector1">
            <a:avLst/>
          </a:prstGeom>
          <a:noFill/>
          <a:ln cap="flat" cmpd="sng" w="9525">
            <a:solidFill>
              <a:schemeClr val="lt2"/>
            </a:solidFill>
            <a:prstDash val="solid"/>
            <a:miter lim="800000"/>
            <a:headEnd len="sm" w="sm" type="none"/>
            <a:tailEnd len="sm" w="sm" type="none"/>
          </a:ln>
        </p:spPr>
      </p:cxnSp>
      <p:sp>
        <p:nvSpPr>
          <p:cNvPr id="108" name="Google Shape;108;p16"/>
          <p:cNvSpPr txBox="1"/>
          <p:nvPr>
            <p:ph idx="1" type="body"/>
          </p:nvPr>
        </p:nvSpPr>
        <p:spPr>
          <a:xfrm>
            <a:off x="479425" y="1962365"/>
            <a:ext cx="5216838" cy="2843821"/>
          </a:xfrm>
          <a:prstGeom prst="rect">
            <a:avLst/>
          </a:prstGeom>
          <a:noFill/>
          <a:ln>
            <a:noFill/>
          </a:ln>
        </p:spPr>
        <p:txBody>
          <a:bodyPr anchorCtr="0" anchor="t" bIns="45700" lIns="0" spcFirstLastPara="1" rIns="91425" wrap="square" tIns="45700">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600"/>
              </a:spcBef>
              <a:spcAft>
                <a:spcPts val="0"/>
              </a:spcAft>
              <a:buSzPts val="1400"/>
              <a:buChar char="–"/>
              <a:defRPr sz="1400"/>
            </a:lvl2pPr>
            <a:lvl3pPr indent="-304800" lvl="2" marL="1371600" algn="l">
              <a:lnSpc>
                <a:spcPct val="100000"/>
              </a:lnSpc>
              <a:spcBef>
                <a:spcPts val="600"/>
              </a:spcBef>
              <a:spcAft>
                <a:spcPts val="0"/>
              </a:spcAft>
              <a:buSzPts val="1200"/>
              <a:buChar char="–"/>
              <a:defRPr i="0" sz="1200"/>
            </a:lvl3pPr>
            <a:lvl4pPr indent="-304800" lvl="3" marL="1828800" algn="l">
              <a:lnSpc>
                <a:spcPct val="100000"/>
              </a:lnSpc>
              <a:spcBef>
                <a:spcPts val="600"/>
              </a:spcBef>
              <a:spcAft>
                <a:spcPts val="0"/>
              </a:spcAft>
              <a:buSzPts val="1200"/>
              <a:buChar char="–"/>
              <a:defRPr i="0" sz="1200"/>
            </a:lvl4pPr>
            <a:lvl5pPr indent="-304800" lvl="4" marL="2286000" algn="l">
              <a:lnSpc>
                <a:spcPct val="100000"/>
              </a:lnSpc>
              <a:spcBef>
                <a:spcPts val="600"/>
              </a:spcBef>
              <a:spcAft>
                <a:spcPts val="0"/>
              </a:spcAft>
              <a:buSzPts val="1200"/>
              <a:buChar char="–"/>
              <a:defRPr i="0"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16"/>
          <p:cNvSpPr txBox="1"/>
          <p:nvPr>
            <p:ph idx="2" type="subTitle"/>
          </p:nvPr>
        </p:nvSpPr>
        <p:spPr>
          <a:xfrm>
            <a:off x="488876" y="1331265"/>
            <a:ext cx="5209564" cy="4261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200"/>
              <a:buFont typeface="Montserrat Light"/>
              <a:buNone/>
              <a:defRPr b="0" i="0" sz="2200">
                <a:solidFill>
                  <a:schemeClr val="accent4"/>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0" name="Google Shape;110;p16"/>
          <p:cNvSpPr/>
          <p:nvPr>
            <p:ph idx="3" type="pic"/>
          </p:nvPr>
        </p:nvSpPr>
        <p:spPr>
          <a:xfrm>
            <a:off x="6096001" y="0"/>
            <a:ext cx="6096000" cy="6857991"/>
          </a:xfrm>
          <a:prstGeom prst="rect">
            <a:avLst/>
          </a:prstGeom>
          <a:solidFill>
            <a:srgbClr val="D8D8D8"/>
          </a:solidFill>
          <a:ln>
            <a:noFill/>
          </a:ln>
        </p:spPr>
      </p:sp>
      <p:sp>
        <p:nvSpPr>
          <p:cNvPr id="111" name="Google Shape;111;p16"/>
          <p:cNvSpPr txBox="1"/>
          <p:nvPr>
            <p:ph type="ctrTitle"/>
          </p:nvPr>
        </p:nvSpPr>
        <p:spPr>
          <a:xfrm>
            <a:off x="488876" y="626971"/>
            <a:ext cx="5209564" cy="68565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4800"/>
              <a:buFont typeface="Montserrat"/>
              <a:buNone/>
              <a:defRPr b="0" i="0" sz="4800">
                <a:solidFill>
                  <a:schemeClr val="lt2"/>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2" name="Google Shape;112;p16"/>
          <p:cNvPicPr preferRelativeResize="0"/>
          <p:nvPr/>
        </p:nvPicPr>
        <p:blipFill rotWithShape="1">
          <a:blip r:embed="rId2">
            <a:alphaModFix/>
          </a:blip>
          <a:srcRect b="0" l="0" r="0" t="0"/>
          <a:stretch/>
        </p:blipFill>
        <p:spPr>
          <a:xfrm>
            <a:off x="482347" y="6234313"/>
            <a:ext cx="1740910" cy="522000"/>
          </a:xfrm>
          <a:prstGeom prst="rect">
            <a:avLst/>
          </a:prstGeom>
          <a:noFill/>
          <a:ln>
            <a:noFill/>
          </a:ln>
        </p:spPr>
      </p:pic>
      <p:sp>
        <p:nvSpPr>
          <p:cNvPr id="113" name="Google Shape;113;p16"/>
          <p:cNvSpPr txBox="1"/>
          <p:nvPr/>
        </p:nvSpPr>
        <p:spPr>
          <a:xfrm>
            <a:off x="4402666" y="6396699"/>
            <a:ext cx="1493465" cy="207220"/>
          </a:xfrm>
          <a:prstGeom prst="rect">
            <a:avLst/>
          </a:prstGeom>
          <a:noFill/>
          <a:ln>
            <a:noFill/>
          </a:ln>
        </p:spPr>
        <p:txBody>
          <a:bodyPr anchorCtr="0" anchor="t" bIns="45700" lIns="91425" spcFirstLastPara="1" rIns="0" wrap="square" tIns="45700">
            <a:spAutoFit/>
          </a:bodyPr>
          <a:lstStyle/>
          <a:p>
            <a:pPr indent="0" lvl="0" marL="0" marR="0" rtl="0" algn="r">
              <a:spcBef>
                <a:spcPts val="0"/>
              </a:spcBef>
              <a:spcAft>
                <a:spcPts val="0"/>
              </a:spcAft>
              <a:buNone/>
            </a:pPr>
            <a:r>
              <a:rPr b="0" i="0" lang="en-GB" sz="700">
                <a:solidFill>
                  <a:schemeClr val="dk1"/>
                </a:solidFill>
                <a:latin typeface="Montserrat ExtraLight"/>
                <a:ea typeface="Montserrat ExtraLight"/>
                <a:cs typeface="Montserrat ExtraLight"/>
                <a:sym typeface="Montserrat ExtraLight"/>
              </a:rPr>
              <a:t>Source   </a:t>
            </a:r>
            <a:r>
              <a:rPr b="0" i="0" lang="en-GB" sz="700">
                <a:solidFill>
                  <a:schemeClr val="dk1"/>
                </a:solidFill>
                <a:latin typeface="Montserrat Medium"/>
                <a:ea typeface="Montserrat Medium"/>
                <a:cs typeface="Montserrat Medium"/>
                <a:sym typeface="Montserrat Medium"/>
              </a:rPr>
              <a:t>website</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2" showMasterSp="0">
  <p:cSld name="BULLETS + IMAGE #2">
    <p:bg>
      <p:bgPr>
        <a:solidFill>
          <a:schemeClr val="lt1"/>
        </a:solidFill>
      </p:bgPr>
    </p:bg>
    <p:spTree>
      <p:nvGrpSpPr>
        <p:cNvPr id="114" name="Shape 114"/>
        <p:cNvGrpSpPr/>
        <p:nvPr/>
      </p:nvGrpSpPr>
      <p:grpSpPr>
        <a:xfrm>
          <a:off x="0" y="0"/>
          <a:ext cx="0" cy="0"/>
          <a:chOff x="0" y="0"/>
          <a:chExt cx="0" cy="0"/>
        </a:xfrm>
      </p:grpSpPr>
      <p:cxnSp>
        <p:nvCxnSpPr>
          <p:cNvPr id="115" name="Google Shape;115;p17"/>
          <p:cNvCxnSpPr/>
          <p:nvPr/>
        </p:nvCxnSpPr>
        <p:spPr>
          <a:xfrm>
            <a:off x="479425" y="6091642"/>
            <a:ext cx="11233150" cy="0"/>
          </a:xfrm>
          <a:prstGeom prst="straightConnector1">
            <a:avLst/>
          </a:prstGeom>
          <a:noFill/>
          <a:ln cap="flat" cmpd="sng" w="9525">
            <a:solidFill>
              <a:schemeClr val="lt2"/>
            </a:solidFill>
            <a:prstDash val="solid"/>
            <a:miter lim="800000"/>
            <a:headEnd len="sm" w="sm" type="none"/>
            <a:tailEnd len="sm" w="sm" type="none"/>
          </a:ln>
        </p:spPr>
      </p:cxnSp>
      <p:pic>
        <p:nvPicPr>
          <p:cNvPr id="116" name="Google Shape;116;p17"/>
          <p:cNvPicPr preferRelativeResize="0"/>
          <p:nvPr/>
        </p:nvPicPr>
        <p:blipFill rotWithShape="1">
          <a:blip r:embed="rId2">
            <a:alphaModFix/>
          </a:blip>
          <a:srcRect b="0" l="0" r="0" t="0"/>
          <a:stretch/>
        </p:blipFill>
        <p:spPr>
          <a:xfrm>
            <a:off x="482347" y="6234313"/>
            <a:ext cx="1740910" cy="522000"/>
          </a:xfrm>
          <a:prstGeom prst="rect">
            <a:avLst/>
          </a:prstGeom>
          <a:noFill/>
          <a:ln>
            <a:noFill/>
          </a:ln>
        </p:spPr>
      </p:pic>
      <p:sp>
        <p:nvSpPr>
          <p:cNvPr id="117" name="Google Shape;117;p17"/>
          <p:cNvSpPr txBox="1"/>
          <p:nvPr>
            <p:ph idx="1" type="body"/>
          </p:nvPr>
        </p:nvSpPr>
        <p:spPr>
          <a:xfrm>
            <a:off x="479425" y="1962365"/>
            <a:ext cx="5216838" cy="2843821"/>
          </a:xfrm>
          <a:prstGeom prst="rect">
            <a:avLst/>
          </a:prstGeom>
          <a:noFill/>
          <a:ln>
            <a:noFill/>
          </a:ln>
        </p:spPr>
        <p:txBody>
          <a:bodyPr anchorCtr="0" anchor="t" bIns="45700" lIns="0" spcFirstLastPara="1" rIns="91425" wrap="square" tIns="45700">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600"/>
              </a:spcBef>
              <a:spcAft>
                <a:spcPts val="0"/>
              </a:spcAft>
              <a:buSzPts val="1400"/>
              <a:buChar char="–"/>
              <a:defRPr sz="1400"/>
            </a:lvl2pPr>
            <a:lvl3pPr indent="-304800" lvl="2" marL="1371600" algn="l">
              <a:lnSpc>
                <a:spcPct val="100000"/>
              </a:lnSpc>
              <a:spcBef>
                <a:spcPts val="600"/>
              </a:spcBef>
              <a:spcAft>
                <a:spcPts val="0"/>
              </a:spcAft>
              <a:buSzPts val="1200"/>
              <a:buChar char="–"/>
              <a:defRPr i="0" sz="1200"/>
            </a:lvl3pPr>
            <a:lvl4pPr indent="-304800" lvl="3" marL="1828800" algn="l">
              <a:lnSpc>
                <a:spcPct val="100000"/>
              </a:lnSpc>
              <a:spcBef>
                <a:spcPts val="600"/>
              </a:spcBef>
              <a:spcAft>
                <a:spcPts val="0"/>
              </a:spcAft>
              <a:buSzPts val="1200"/>
              <a:buChar char="–"/>
              <a:defRPr i="0" sz="1200"/>
            </a:lvl4pPr>
            <a:lvl5pPr indent="-304800" lvl="4" marL="2286000" algn="l">
              <a:lnSpc>
                <a:spcPct val="100000"/>
              </a:lnSpc>
              <a:spcBef>
                <a:spcPts val="600"/>
              </a:spcBef>
              <a:spcAft>
                <a:spcPts val="0"/>
              </a:spcAft>
              <a:buSzPts val="1200"/>
              <a:buChar char="–"/>
              <a:defRPr i="0"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7"/>
          <p:cNvSpPr txBox="1"/>
          <p:nvPr>
            <p:ph idx="2" type="subTitle"/>
          </p:nvPr>
        </p:nvSpPr>
        <p:spPr>
          <a:xfrm>
            <a:off x="488876" y="1331265"/>
            <a:ext cx="5209564" cy="4261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200"/>
              <a:buFont typeface="Montserrat Light"/>
              <a:buNone/>
              <a:defRPr b="0" i="0" sz="2200">
                <a:solidFill>
                  <a:schemeClr val="accent4"/>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9" name="Google Shape;119;p17"/>
          <p:cNvSpPr/>
          <p:nvPr>
            <p:ph idx="3" type="pic"/>
          </p:nvPr>
        </p:nvSpPr>
        <p:spPr>
          <a:xfrm>
            <a:off x="6096001" y="0"/>
            <a:ext cx="6096000" cy="6857991"/>
          </a:xfrm>
          <a:prstGeom prst="rect">
            <a:avLst/>
          </a:prstGeom>
          <a:solidFill>
            <a:srgbClr val="D8D8D8"/>
          </a:solidFill>
          <a:ln>
            <a:noFill/>
          </a:ln>
        </p:spPr>
      </p:sp>
      <p:sp>
        <p:nvSpPr>
          <p:cNvPr id="120" name="Google Shape;120;p17"/>
          <p:cNvSpPr txBox="1"/>
          <p:nvPr>
            <p:ph type="ctrTitle"/>
          </p:nvPr>
        </p:nvSpPr>
        <p:spPr>
          <a:xfrm>
            <a:off x="488876" y="626971"/>
            <a:ext cx="5209564" cy="68565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4800"/>
              <a:buFont typeface="Montserrat"/>
              <a:buNone/>
              <a:defRPr b="0" i="0" sz="4800">
                <a:solidFill>
                  <a:schemeClr val="lt2"/>
                </a:solidFill>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1">
  <p:cSld name="IPHONE #1">
    <p:bg>
      <p:bgPr>
        <a:solidFill>
          <a:schemeClr val="lt1"/>
        </a:solidFill>
      </p:bgPr>
    </p:bg>
    <p:spTree>
      <p:nvGrpSpPr>
        <p:cNvPr id="121" name="Shape 121"/>
        <p:cNvGrpSpPr/>
        <p:nvPr/>
      </p:nvGrpSpPr>
      <p:grpSpPr>
        <a:xfrm>
          <a:off x="0" y="0"/>
          <a:ext cx="0" cy="0"/>
          <a:chOff x="0" y="0"/>
          <a:chExt cx="0" cy="0"/>
        </a:xfrm>
      </p:grpSpPr>
      <p:sp>
        <p:nvSpPr>
          <p:cNvPr id="122" name="Google Shape;122;p18"/>
          <p:cNvSpPr/>
          <p:nvPr>
            <p:ph idx="2" type="pic"/>
          </p:nvPr>
        </p:nvSpPr>
        <p:spPr>
          <a:xfrm>
            <a:off x="8829641" y="1075765"/>
            <a:ext cx="2172554" cy="4709345"/>
          </a:xfrm>
          <a:prstGeom prst="roundRect">
            <a:avLst>
              <a:gd fmla="val 9472" name="adj"/>
            </a:avLst>
          </a:prstGeom>
          <a:solidFill>
            <a:srgbClr val="D8D8D8"/>
          </a:solidFill>
          <a:ln>
            <a:noFill/>
          </a:ln>
        </p:spPr>
      </p:sp>
      <p:sp>
        <p:nvSpPr>
          <p:cNvPr id="123" name="Google Shape;123;p18"/>
          <p:cNvSpPr txBox="1"/>
          <p:nvPr>
            <p:ph idx="1" type="body"/>
          </p:nvPr>
        </p:nvSpPr>
        <p:spPr>
          <a:xfrm>
            <a:off x="479424" y="1708150"/>
            <a:ext cx="7217913" cy="3883025"/>
          </a:xfrm>
          <a:prstGeom prst="rect">
            <a:avLst/>
          </a:prstGeom>
          <a:noFill/>
          <a:ln>
            <a:noFill/>
          </a:ln>
        </p:spPr>
        <p:txBody>
          <a:bodyPr anchorCtr="0" anchor="t" bIns="45700" lIns="0" spcFirstLastPara="1" rIns="91425" wrap="square" tIns="45700">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600"/>
              </a:spcBef>
              <a:spcAft>
                <a:spcPts val="0"/>
              </a:spcAft>
              <a:buSzPts val="1400"/>
              <a:buChar char="–"/>
              <a:defRPr sz="1400"/>
            </a:lvl2pPr>
            <a:lvl3pPr indent="-304800" lvl="2" marL="1371600" algn="l">
              <a:lnSpc>
                <a:spcPct val="100000"/>
              </a:lnSpc>
              <a:spcBef>
                <a:spcPts val="600"/>
              </a:spcBef>
              <a:spcAft>
                <a:spcPts val="0"/>
              </a:spcAft>
              <a:buSzPts val="1200"/>
              <a:buChar char="–"/>
              <a:defRPr i="0" sz="1200"/>
            </a:lvl3pPr>
            <a:lvl4pPr indent="-304800" lvl="3" marL="1828800" algn="l">
              <a:lnSpc>
                <a:spcPct val="100000"/>
              </a:lnSpc>
              <a:spcBef>
                <a:spcPts val="600"/>
              </a:spcBef>
              <a:spcAft>
                <a:spcPts val="0"/>
              </a:spcAft>
              <a:buSzPts val="1200"/>
              <a:buChar char="–"/>
              <a:defRPr i="0" sz="1200"/>
            </a:lvl4pPr>
            <a:lvl5pPr indent="-304800" lvl="4" marL="2286000" algn="l">
              <a:lnSpc>
                <a:spcPct val="100000"/>
              </a:lnSpc>
              <a:spcBef>
                <a:spcPts val="600"/>
              </a:spcBef>
              <a:spcAft>
                <a:spcPts val="0"/>
              </a:spcAft>
              <a:buSzPts val="1200"/>
              <a:buChar char="–"/>
              <a:defRPr i="0"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18"/>
          <p:cNvSpPr txBox="1"/>
          <p:nvPr>
            <p:ph type="title"/>
          </p:nvPr>
        </p:nvSpPr>
        <p:spPr>
          <a:xfrm>
            <a:off x="479425" y="549275"/>
            <a:ext cx="6392864"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18"/>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
        <p:nvSpPr>
          <p:cNvPr id="126" name="Google Shape;126;p18"/>
          <p:cNvSpPr txBox="1"/>
          <p:nvPr/>
        </p:nvSpPr>
        <p:spPr>
          <a:xfrm>
            <a:off x="11204154" y="6488935"/>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HONE #2" showMasterSp="0">
  <p:cSld name="IPHONE #2">
    <p:bg>
      <p:bgPr>
        <a:solidFill>
          <a:schemeClr val="lt1"/>
        </a:solidFill>
      </p:bgPr>
    </p:bg>
    <p:spTree>
      <p:nvGrpSpPr>
        <p:cNvPr id="127" name="Shape 127"/>
        <p:cNvGrpSpPr/>
        <p:nvPr/>
      </p:nvGrpSpPr>
      <p:grpSpPr>
        <a:xfrm>
          <a:off x="0" y="0"/>
          <a:ext cx="0" cy="0"/>
          <a:chOff x="0" y="0"/>
          <a:chExt cx="0" cy="0"/>
        </a:xfrm>
      </p:grpSpPr>
      <p:cxnSp>
        <p:nvCxnSpPr>
          <p:cNvPr id="128" name="Google Shape;128;p19"/>
          <p:cNvCxnSpPr/>
          <p:nvPr/>
        </p:nvCxnSpPr>
        <p:spPr>
          <a:xfrm>
            <a:off x="479425" y="6091642"/>
            <a:ext cx="11233150" cy="0"/>
          </a:xfrm>
          <a:prstGeom prst="straightConnector1">
            <a:avLst/>
          </a:prstGeom>
          <a:noFill/>
          <a:ln cap="flat" cmpd="sng" w="9525">
            <a:solidFill>
              <a:schemeClr val="lt2"/>
            </a:solidFill>
            <a:prstDash val="solid"/>
            <a:miter lim="800000"/>
            <a:headEnd len="sm" w="sm" type="none"/>
            <a:tailEnd len="sm" w="sm" type="none"/>
          </a:ln>
        </p:spPr>
      </p:cxnSp>
      <p:pic>
        <p:nvPicPr>
          <p:cNvPr id="129" name="Google Shape;129;p19"/>
          <p:cNvPicPr preferRelativeResize="0"/>
          <p:nvPr/>
        </p:nvPicPr>
        <p:blipFill rotWithShape="1">
          <a:blip r:embed="rId2">
            <a:alphaModFix/>
          </a:blip>
          <a:srcRect b="0" l="0" r="0" t="0"/>
          <a:stretch/>
        </p:blipFill>
        <p:spPr>
          <a:xfrm>
            <a:off x="482347" y="6234313"/>
            <a:ext cx="1740910" cy="522000"/>
          </a:xfrm>
          <a:prstGeom prst="rect">
            <a:avLst/>
          </a:prstGeom>
          <a:noFill/>
          <a:ln>
            <a:noFill/>
          </a:ln>
        </p:spPr>
      </p:pic>
      <p:sp>
        <p:nvSpPr>
          <p:cNvPr id="130" name="Google Shape;130;p19"/>
          <p:cNvSpPr txBox="1"/>
          <p:nvPr/>
        </p:nvSpPr>
        <p:spPr>
          <a:xfrm>
            <a:off x="5378824" y="6396699"/>
            <a:ext cx="1493465" cy="207220"/>
          </a:xfrm>
          <a:prstGeom prst="rect">
            <a:avLst/>
          </a:prstGeom>
          <a:noFill/>
          <a:ln>
            <a:noFill/>
          </a:ln>
        </p:spPr>
        <p:txBody>
          <a:bodyPr anchorCtr="0" anchor="t" bIns="45700" lIns="91425" spcFirstLastPara="1" rIns="0" wrap="square" tIns="45700">
            <a:spAutoFit/>
          </a:bodyPr>
          <a:lstStyle/>
          <a:p>
            <a:pPr indent="0" lvl="0" marL="0" marR="0" rtl="0" algn="r">
              <a:spcBef>
                <a:spcPts val="0"/>
              </a:spcBef>
              <a:spcAft>
                <a:spcPts val="0"/>
              </a:spcAft>
              <a:buNone/>
            </a:pPr>
            <a:r>
              <a:rPr b="0" i="0" lang="en-GB" sz="700">
                <a:solidFill>
                  <a:schemeClr val="dk1"/>
                </a:solidFill>
                <a:latin typeface="Montserrat ExtraLight"/>
                <a:ea typeface="Montserrat ExtraLight"/>
                <a:cs typeface="Montserrat ExtraLight"/>
                <a:sym typeface="Montserrat ExtraLight"/>
              </a:rPr>
              <a:t>Source   </a:t>
            </a:r>
            <a:r>
              <a:rPr b="0" i="0" lang="en-GB" sz="700">
                <a:solidFill>
                  <a:schemeClr val="dk1"/>
                </a:solidFill>
                <a:latin typeface="Montserrat Medium"/>
                <a:ea typeface="Montserrat Medium"/>
                <a:cs typeface="Montserrat Medium"/>
                <a:sym typeface="Montserrat Medium"/>
              </a:rPr>
              <a:t>website</a:t>
            </a:r>
            <a:endParaRPr/>
          </a:p>
        </p:txBody>
      </p:sp>
      <p:sp>
        <p:nvSpPr>
          <p:cNvPr id="131" name="Google Shape;131;p19"/>
          <p:cNvSpPr/>
          <p:nvPr>
            <p:ph idx="2" type="pic"/>
          </p:nvPr>
        </p:nvSpPr>
        <p:spPr>
          <a:xfrm>
            <a:off x="7655447" y="737165"/>
            <a:ext cx="3704607" cy="8049954"/>
          </a:xfrm>
          <a:prstGeom prst="roundRect">
            <a:avLst>
              <a:gd fmla="val 11246" name="adj"/>
            </a:avLst>
          </a:prstGeom>
          <a:solidFill>
            <a:srgbClr val="D8D8D8"/>
          </a:solidFill>
          <a:ln>
            <a:noFill/>
          </a:ln>
        </p:spPr>
      </p:sp>
      <p:sp>
        <p:nvSpPr>
          <p:cNvPr id="132" name="Google Shape;132;p19"/>
          <p:cNvSpPr txBox="1"/>
          <p:nvPr>
            <p:ph idx="1" type="body"/>
          </p:nvPr>
        </p:nvSpPr>
        <p:spPr>
          <a:xfrm>
            <a:off x="479425" y="1708150"/>
            <a:ext cx="6392864" cy="3883025"/>
          </a:xfrm>
          <a:prstGeom prst="rect">
            <a:avLst/>
          </a:prstGeom>
          <a:noFill/>
          <a:ln>
            <a:noFill/>
          </a:ln>
        </p:spPr>
        <p:txBody>
          <a:bodyPr anchorCtr="0" anchor="t" bIns="45700" lIns="0" spcFirstLastPara="1" rIns="91425" wrap="square" tIns="45700">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600"/>
              </a:spcBef>
              <a:spcAft>
                <a:spcPts val="0"/>
              </a:spcAft>
              <a:buSzPts val="1400"/>
              <a:buChar char="–"/>
              <a:defRPr sz="1400"/>
            </a:lvl2pPr>
            <a:lvl3pPr indent="-304800" lvl="2" marL="1371600" algn="l">
              <a:lnSpc>
                <a:spcPct val="100000"/>
              </a:lnSpc>
              <a:spcBef>
                <a:spcPts val="600"/>
              </a:spcBef>
              <a:spcAft>
                <a:spcPts val="0"/>
              </a:spcAft>
              <a:buSzPts val="1200"/>
              <a:buChar char="–"/>
              <a:defRPr i="0" sz="1200"/>
            </a:lvl3pPr>
            <a:lvl4pPr indent="-304800" lvl="3" marL="1828800" algn="l">
              <a:lnSpc>
                <a:spcPct val="100000"/>
              </a:lnSpc>
              <a:spcBef>
                <a:spcPts val="600"/>
              </a:spcBef>
              <a:spcAft>
                <a:spcPts val="0"/>
              </a:spcAft>
              <a:buSzPts val="1200"/>
              <a:buChar char="–"/>
              <a:defRPr i="0" sz="1200"/>
            </a:lvl4pPr>
            <a:lvl5pPr indent="-304800" lvl="4" marL="2286000" algn="l">
              <a:lnSpc>
                <a:spcPct val="100000"/>
              </a:lnSpc>
              <a:spcBef>
                <a:spcPts val="600"/>
              </a:spcBef>
              <a:spcAft>
                <a:spcPts val="0"/>
              </a:spcAft>
              <a:buSzPts val="1200"/>
              <a:buChar char="–"/>
              <a:defRPr i="0"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19"/>
          <p:cNvSpPr txBox="1"/>
          <p:nvPr>
            <p:ph type="title"/>
          </p:nvPr>
        </p:nvSpPr>
        <p:spPr>
          <a:xfrm>
            <a:off x="479425" y="549275"/>
            <a:ext cx="6392864"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19"/>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AD #1">
  <p:cSld name="IPAD #1">
    <p:bg>
      <p:bgPr>
        <a:solidFill>
          <a:schemeClr val="lt1"/>
        </a:solidFill>
      </p:bgPr>
    </p:bg>
    <p:spTree>
      <p:nvGrpSpPr>
        <p:cNvPr id="135" name="Shape 135"/>
        <p:cNvGrpSpPr/>
        <p:nvPr/>
      </p:nvGrpSpPr>
      <p:grpSpPr>
        <a:xfrm>
          <a:off x="0" y="0"/>
          <a:ext cx="0" cy="0"/>
          <a:chOff x="0" y="0"/>
          <a:chExt cx="0" cy="0"/>
        </a:xfrm>
      </p:grpSpPr>
      <p:sp>
        <p:nvSpPr>
          <p:cNvPr id="136" name="Google Shape;136;p20"/>
          <p:cNvSpPr/>
          <p:nvPr>
            <p:ph idx="2" type="pic"/>
          </p:nvPr>
        </p:nvSpPr>
        <p:spPr>
          <a:xfrm>
            <a:off x="1509617" y="2080213"/>
            <a:ext cx="3962399" cy="3033325"/>
          </a:xfrm>
          <a:prstGeom prst="roundRect">
            <a:avLst>
              <a:gd fmla="val 0" name="adj"/>
            </a:avLst>
          </a:prstGeom>
          <a:solidFill>
            <a:srgbClr val="D8D8D8"/>
          </a:solidFill>
          <a:ln>
            <a:noFill/>
          </a:ln>
        </p:spPr>
      </p:sp>
      <p:sp>
        <p:nvSpPr>
          <p:cNvPr id="137" name="Google Shape;137;p20"/>
          <p:cNvSpPr/>
          <p:nvPr>
            <p:ph idx="3" type="pic"/>
          </p:nvPr>
        </p:nvSpPr>
        <p:spPr>
          <a:xfrm>
            <a:off x="6726193" y="2080213"/>
            <a:ext cx="3962399" cy="3033325"/>
          </a:xfrm>
          <a:prstGeom prst="roundRect">
            <a:avLst>
              <a:gd fmla="val 0" name="adj"/>
            </a:avLst>
          </a:prstGeom>
          <a:solidFill>
            <a:srgbClr val="D8D8D8"/>
          </a:solidFill>
          <a:ln>
            <a:noFill/>
          </a:ln>
        </p:spPr>
      </p:sp>
      <p:sp>
        <p:nvSpPr>
          <p:cNvPr id="138" name="Google Shape;138;p20"/>
          <p:cNvSpPr txBox="1"/>
          <p:nvPr>
            <p:ph type="title"/>
          </p:nvPr>
        </p:nvSpPr>
        <p:spPr>
          <a:xfrm>
            <a:off x="479425" y="549275"/>
            <a:ext cx="6392864"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20"/>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bg>
      <p:bgPr>
        <a:solidFill>
          <a:schemeClr val="lt1"/>
        </a:solidFill>
      </p:bgPr>
    </p:bg>
    <p:spTree>
      <p:nvGrpSpPr>
        <p:cNvPr id="29" name="Shape 29"/>
        <p:cNvGrpSpPr/>
        <p:nvPr/>
      </p:nvGrpSpPr>
      <p:grpSpPr>
        <a:xfrm>
          <a:off x="0" y="0"/>
          <a:ext cx="0" cy="0"/>
          <a:chOff x="0" y="0"/>
          <a:chExt cx="0" cy="0"/>
        </a:xfrm>
      </p:grpSpPr>
      <p:sp>
        <p:nvSpPr>
          <p:cNvPr id="30" name="Google Shape;30;p3"/>
          <p:cNvSpPr txBox="1"/>
          <p:nvPr>
            <p:ph type="title"/>
          </p:nvPr>
        </p:nvSpPr>
        <p:spPr>
          <a:xfrm>
            <a:off x="479424" y="549275"/>
            <a:ext cx="11233151" cy="50371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3200"/>
              <a:buFont typeface="Montserrat"/>
              <a:buNone/>
              <a:defRPr b="0" i="0">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
          <p:cNvSpPr txBox="1"/>
          <p:nvPr>
            <p:ph idx="1" type="body"/>
          </p:nvPr>
        </p:nvSpPr>
        <p:spPr>
          <a:xfrm>
            <a:off x="479424" y="1708150"/>
            <a:ext cx="11233151" cy="3883025"/>
          </a:xfrm>
          <a:prstGeom prst="rect">
            <a:avLst/>
          </a:prstGeom>
          <a:noFill/>
          <a:ln>
            <a:noFill/>
          </a:ln>
        </p:spPr>
        <p:txBody>
          <a:bodyPr anchorCtr="0" anchor="t" bIns="45700" lIns="0" spcFirstLastPara="1" rIns="91425" wrap="square" tIns="45700">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600"/>
              </a:spcBef>
              <a:spcAft>
                <a:spcPts val="0"/>
              </a:spcAft>
              <a:buSzPts val="1400"/>
              <a:buChar char="–"/>
              <a:defRPr sz="1400"/>
            </a:lvl2pPr>
            <a:lvl3pPr indent="-304800" lvl="2" marL="1371600" algn="l">
              <a:lnSpc>
                <a:spcPct val="100000"/>
              </a:lnSpc>
              <a:spcBef>
                <a:spcPts val="600"/>
              </a:spcBef>
              <a:spcAft>
                <a:spcPts val="0"/>
              </a:spcAft>
              <a:buSzPts val="1200"/>
              <a:buChar char="–"/>
              <a:defRPr i="0" sz="1200"/>
            </a:lvl3pPr>
            <a:lvl4pPr indent="-304800" lvl="3" marL="1828800" algn="l">
              <a:lnSpc>
                <a:spcPct val="100000"/>
              </a:lnSpc>
              <a:spcBef>
                <a:spcPts val="600"/>
              </a:spcBef>
              <a:spcAft>
                <a:spcPts val="0"/>
              </a:spcAft>
              <a:buSzPts val="1200"/>
              <a:buChar char="–"/>
              <a:defRPr i="0" sz="1200"/>
            </a:lvl4pPr>
            <a:lvl5pPr indent="-304800" lvl="4" marL="2286000" algn="l">
              <a:lnSpc>
                <a:spcPct val="100000"/>
              </a:lnSpc>
              <a:spcBef>
                <a:spcPts val="600"/>
              </a:spcBef>
              <a:spcAft>
                <a:spcPts val="0"/>
              </a:spcAft>
              <a:buSzPts val="1200"/>
              <a:buChar char="–"/>
              <a:defRPr i="0"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
          <p:cNvSpPr txBox="1"/>
          <p:nvPr/>
        </p:nvSpPr>
        <p:spPr>
          <a:xfrm>
            <a:off x="11685722" y="7764651"/>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u="none" cap="none" strike="noStrike">
              <a:solidFill>
                <a:schemeClr val="lt2"/>
              </a:solidFill>
              <a:latin typeface="Montserrat Light"/>
              <a:ea typeface="Montserrat Light"/>
              <a:cs typeface="Montserrat Light"/>
              <a:sym typeface="Montserrat Light"/>
            </a:endParaRPr>
          </a:p>
        </p:txBody>
      </p:sp>
      <p:sp>
        <p:nvSpPr>
          <p:cNvPr id="33" name="Google Shape;33;p3"/>
          <p:cNvSpPr txBox="1"/>
          <p:nvPr/>
        </p:nvSpPr>
        <p:spPr>
          <a:xfrm>
            <a:off x="11685722" y="7764651"/>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u="none" cap="none" strike="noStrike">
              <a:solidFill>
                <a:schemeClr val="lt2"/>
              </a:solidFill>
              <a:latin typeface="Montserrat Light"/>
              <a:ea typeface="Montserrat Light"/>
              <a:cs typeface="Montserrat Light"/>
              <a:sym typeface="Montserrat Light"/>
            </a:endParaRPr>
          </a:p>
        </p:txBody>
      </p:sp>
      <p:sp>
        <p:nvSpPr>
          <p:cNvPr id="34" name="Google Shape;34;p3"/>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u="none" cap="none" strike="noStrike">
                <a:solidFill>
                  <a:schemeClr val="accent4"/>
                </a:solidFill>
                <a:latin typeface="Montserrat Light"/>
                <a:ea typeface="Montserrat Light"/>
                <a:cs typeface="Montserrat Light"/>
                <a:sym typeface="Montserrat Light"/>
              </a:defRPr>
            </a:lvl1pPr>
            <a:lvl2pPr indent="0" lvl="1" marL="0" algn="r">
              <a:spcBef>
                <a:spcPts val="0"/>
              </a:spcBef>
              <a:buNone/>
              <a:defRPr b="0" i="0" sz="700" u="none" cap="none" strike="noStrike">
                <a:solidFill>
                  <a:schemeClr val="accent4"/>
                </a:solidFill>
                <a:latin typeface="Montserrat Light"/>
                <a:ea typeface="Montserrat Light"/>
                <a:cs typeface="Montserrat Light"/>
                <a:sym typeface="Montserrat Light"/>
              </a:defRPr>
            </a:lvl2pPr>
            <a:lvl3pPr indent="0" lvl="2" marL="0" algn="r">
              <a:spcBef>
                <a:spcPts val="0"/>
              </a:spcBef>
              <a:buNone/>
              <a:defRPr b="0" i="0" sz="700" u="none" cap="none" strike="noStrike">
                <a:solidFill>
                  <a:schemeClr val="accent4"/>
                </a:solidFill>
                <a:latin typeface="Montserrat Light"/>
                <a:ea typeface="Montserrat Light"/>
                <a:cs typeface="Montserrat Light"/>
                <a:sym typeface="Montserrat Light"/>
              </a:defRPr>
            </a:lvl3pPr>
            <a:lvl4pPr indent="0" lvl="3" marL="0" algn="r">
              <a:spcBef>
                <a:spcPts val="0"/>
              </a:spcBef>
              <a:buNone/>
              <a:defRPr b="0" i="0" sz="700" u="none" cap="none" strike="noStrike">
                <a:solidFill>
                  <a:schemeClr val="accent4"/>
                </a:solidFill>
                <a:latin typeface="Montserrat Light"/>
                <a:ea typeface="Montserrat Light"/>
                <a:cs typeface="Montserrat Light"/>
                <a:sym typeface="Montserrat Light"/>
              </a:defRPr>
            </a:lvl4pPr>
            <a:lvl5pPr indent="0" lvl="4" marL="0" algn="r">
              <a:spcBef>
                <a:spcPts val="0"/>
              </a:spcBef>
              <a:buNone/>
              <a:defRPr b="0" i="0" sz="700" u="none" cap="none" strike="noStrike">
                <a:solidFill>
                  <a:schemeClr val="accent4"/>
                </a:solidFill>
                <a:latin typeface="Montserrat Light"/>
                <a:ea typeface="Montserrat Light"/>
                <a:cs typeface="Montserrat Light"/>
                <a:sym typeface="Montserrat Light"/>
              </a:defRPr>
            </a:lvl5pPr>
            <a:lvl6pPr indent="0" lvl="5" marL="0" algn="r">
              <a:spcBef>
                <a:spcPts val="0"/>
              </a:spcBef>
              <a:buNone/>
              <a:defRPr b="0" i="0" sz="700" u="none" cap="none" strike="noStrike">
                <a:solidFill>
                  <a:schemeClr val="accent4"/>
                </a:solidFill>
                <a:latin typeface="Montserrat Light"/>
                <a:ea typeface="Montserrat Light"/>
                <a:cs typeface="Montserrat Light"/>
                <a:sym typeface="Montserrat Light"/>
              </a:defRPr>
            </a:lvl6pPr>
            <a:lvl7pPr indent="0" lvl="6" marL="0" algn="r">
              <a:spcBef>
                <a:spcPts val="0"/>
              </a:spcBef>
              <a:buNone/>
              <a:defRPr b="0" i="0" sz="700" u="none" cap="none" strike="noStrike">
                <a:solidFill>
                  <a:schemeClr val="accent4"/>
                </a:solidFill>
                <a:latin typeface="Montserrat Light"/>
                <a:ea typeface="Montserrat Light"/>
                <a:cs typeface="Montserrat Light"/>
                <a:sym typeface="Montserrat Light"/>
              </a:defRPr>
            </a:lvl7pPr>
            <a:lvl8pPr indent="0" lvl="7" marL="0" algn="r">
              <a:spcBef>
                <a:spcPts val="0"/>
              </a:spcBef>
              <a:buNone/>
              <a:defRPr b="0" i="0" sz="700" u="none" cap="none" strike="noStrike">
                <a:solidFill>
                  <a:schemeClr val="accent4"/>
                </a:solidFill>
                <a:latin typeface="Montserrat Light"/>
                <a:ea typeface="Montserrat Light"/>
                <a:cs typeface="Montserrat Light"/>
                <a:sym typeface="Montserrat Light"/>
              </a:defRPr>
            </a:lvl8pPr>
            <a:lvl9pPr indent="0" lvl="8" marL="0" algn="r">
              <a:spcBef>
                <a:spcPts val="0"/>
              </a:spcBef>
              <a:buNone/>
              <a:defRPr b="0" i="0" sz="700" u="none" cap="none" strike="noStrike">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AD #2" showMasterSp="0">
  <p:cSld name="IPAD #2">
    <p:bg>
      <p:bgPr>
        <a:solidFill>
          <a:schemeClr val="lt1"/>
        </a:solidFill>
      </p:bgPr>
    </p:bg>
    <p:spTree>
      <p:nvGrpSpPr>
        <p:cNvPr id="140" name="Shape 140"/>
        <p:cNvGrpSpPr/>
        <p:nvPr/>
      </p:nvGrpSpPr>
      <p:grpSpPr>
        <a:xfrm>
          <a:off x="0" y="0"/>
          <a:ext cx="0" cy="0"/>
          <a:chOff x="0" y="0"/>
          <a:chExt cx="0" cy="0"/>
        </a:xfrm>
      </p:grpSpPr>
      <p:pic>
        <p:nvPicPr>
          <p:cNvPr id="141" name="Google Shape;141;p21"/>
          <p:cNvPicPr preferRelativeResize="0"/>
          <p:nvPr/>
        </p:nvPicPr>
        <p:blipFill rotWithShape="1">
          <a:blip r:embed="rId2">
            <a:alphaModFix/>
          </a:blip>
          <a:srcRect b="0" l="0" r="0" t="0"/>
          <a:stretch/>
        </p:blipFill>
        <p:spPr>
          <a:xfrm>
            <a:off x="482347" y="6234313"/>
            <a:ext cx="1740910" cy="522000"/>
          </a:xfrm>
          <a:prstGeom prst="rect">
            <a:avLst/>
          </a:prstGeom>
          <a:noFill/>
          <a:ln>
            <a:noFill/>
          </a:ln>
        </p:spPr>
      </p:pic>
      <p:cxnSp>
        <p:nvCxnSpPr>
          <p:cNvPr id="142" name="Google Shape;142;p21"/>
          <p:cNvCxnSpPr/>
          <p:nvPr/>
        </p:nvCxnSpPr>
        <p:spPr>
          <a:xfrm>
            <a:off x="479425" y="6091642"/>
            <a:ext cx="11233150" cy="0"/>
          </a:xfrm>
          <a:prstGeom prst="straightConnector1">
            <a:avLst/>
          </a:prstGeom>
          <a:noFill/>
          <a:ln cap="flat" cmpd="sng" w="9525">
            <a:solidFill>
              <a:schemeClr val="lt2"/>
            </a:solidFill>
            <a:prstDash val="solid"/>
            <a:miter lim="800000"/>
            <a:headEnd len="sm" w="sm" type="none"/>
            <a:tailEnd len="sm" w="sm" type="none"/>
          </a:ln>
        </p:spPr>
      </p:cxnSp>
      <p:sp>
        <p:nvSpPr>
          <p:cNvPr id="143" name="Google Shape;143;p21"/>
          <p:cNvSpPr/>
          <p:nvPr>
            <p:ph idx="2" type="pic"/>
          </p:nvPr>
        </p:nvSpPr>
        <p:spPr>
          <a:xfrm>
            <a:off x="2868460" y="1672710"/>
            <a:ext cx="7878872" cy="5185290"/>
          </a:xfrm>
          <a:prstGeom prst="roundRect">
            <a:avLst>
              <a:gd fmla="val 0" name="adj"/>
            </a:avLst>
          </a:prstGeom>
          <a:solidFill>
            <a:srgbClr val="D8D8D8"/>
          </a:solidFill>
          <a:ln>
            <a:noFill/>
          </a:ln>
        </p:spPr>
      </p:sp>
      <p:sp>
        <p:nvSpPr>
          <p:cNvPr id="144" name="Google Shape;144;p21"/>
          <p:cNvSpPr txBox="1"/>
          <p:nvPr>
            <p:ph type="title"/>
          </p:nvPr>
        </p:nvSpPr>
        <p:spPr>
          <a:xfrm>
            <a:off x="479425" y="549275"/>
            <a:ext cx="6392864"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1"/>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PAD #3" showMasterSp="0">
  <p:cSld name="IPAD #3">
    <p:bg>
      <p:bgPr>
        <a:solidFill>
          <a:schemeClr val="lt1"/>
        </a:solidFill>
      </p:bgPr>
    </p:bg>
    <p:spTree>
      <p:nvGrpSpPr>
        <p:cNvPr id="146" name="Shape 146"/>
        <p:cNvGrpSpPr/>
        <p:nvPr/>
      </p:nvGrpSpPr>
      <p:grpSpPr>
        <a:xfrm>
          <a:off x="0" y="0"/>
          <a:ext cx="0" cy="0"/>
          <a:chOff x="0" y="0"/>
          <a:chExt cx="0" cy="0"/>
        </a:xfrm>
      </p:grpSpPr>
      <p:sp>
        <p:nvSpPr>
          <p:cNvPr id="147" name="Google Shape;147;p22"/>
          <p:cNvSpPr/>
          <p:nvPr>
            <p:ph idx="2" type="pic"/>
          </p:nvPr>
        </p:nvSpPr>
        <p:spPr>
          <a:xfrm>
            <a:off x="7281628" y="2050354"/>
            <a:ext cx="4176583" cy="4850895"/>
          </a:xfrm>
          <a:prstGeom prst="roundRect">
            <a:avLst>
              <a:gd fmla="val 0" name="adj"/>
            </a:avLst>
          </a:prstGeom>
          <a:solidFill>
            <a:srgbClr val="D8D8D8"/>
          </a:solidFill>
          <a:ln>
            <a:noFill/>
          </a:ln>
        </p:spPr>
      </p:sp>
      <p:sp>
        <p:nvSpPr>
          <p:cNvPr id="148" name="Google Shape;148;p22"/>
          <p:cNvSpPr txBox="1"/>
          <p:nvPr>
            <p:ph type="title"/>
          </p:nvPr>
        </p:nvSpPr>
        <p:spPr>
          <a:xfrm>
            <a:off x="479425" y="549275"/>
            <a:ext cx="6392864"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9" name="Google Shape;149;p22"/>
          <p:cNvPicPr preferRelativeResize="0"/>
          <p:nvPr/>
        </p:nvPicPr>
        <p:blipFill rotWithShape="1">
          <a:blip r:embed="rId2">
            <a:alphaModFix/>
          </a:blip>
          <a:srcRect b="0" l="0" r="0" t="0"/>
          <a:stretch/>
        </p:blipFill>
        <p:spPr>
          <a:xfrm>
            <a:off x="482347" y="6234313"/>
            <a:ext cx="1740910" cy="522000"/>
          </a:xfrm>
          <a:prstGeom prst="rect">
            <a:avLst/>
          </a:prstGeom>
          <a:noFill/>
          <a:ln>
            <a:noFill/>
          </a:ln>
        </p:spPr>
      </p:pic>
      <p:cxnSp>
        <p:nvCxnSpPr>
          <p:cNvPr id="150" name="Google Shape;150;p22"/>
          <p:cNvCxnSpPr/>
          <p:nvPr/>
        </p:nvCxnSpPr>
        <p:spPr>
          <a:xfrm>
            <a:off x="479425" y="6091642"/>
            <a:ext cx="11233150" cy="0"/>
          </a:xfrm>
          <a:prstGeom prst="straightConnector1">
            <a:avLst/>
          </a:prstGeom>
          <a:noFill/>
          <a:ln cap="flat" cmpd="sng" w="9525">
            <a:solidFill>
              <a:schemeClr val="lt2"/>
            </a:solidFill>
            <a:prstDash val="solid"/>
            <a:miter lim="800000"/>
            <a:headEnd len="sm" w="sm" type="none"/>
            <a:tailEnd len="sm" w="sm" type="none"/>
          </a:ln>
        </p:spPr>
      </p:cxnSp>
      <p:sp>
        <p:nvSpPr>
          <p:cNvPr id="151" name="Google Shape;151;p22"/>
          <p:cNvSpPr txBox="1"/>
          <p:nvPr/>
        </p:nvSpPr>
        <p:spPr>
          <a:xfrm>
            <a:off x="5378824" y="6396699"/>
            <a:ext cx="1493465" cy="207220"/>
          </a:xfrm>
          <a:prstGeom prst="rect">
            <a:avLst/>
          </a:prstGeom>
          <a:noFill/>
          <a:ln>
            <a:noFill/>
          </a:ln>
        </p:spPr>
        <p:txBody>
          <a:bodyPr anchorCtr="0" anchor="t" bIns="45700" lIns="91425" spcFirstLastPara="1" rIns="0" wrap="square" tIns="45700">
            <a:spAutoFit/>
          </a:bodyPr>
          <a:lstStyle/>
          <a:p>
            <a:pPr indent="0" lvl="0" marL="0" marR="0" rtl="0" algn="r">
              <a:spcBef>
                <a:spcPts val="0"/>
              </a:spcBef>
              <a:spcAft>
                <a:spcPts val="0"/>
              </a:spcAft>
              <a:buNone/>
            </a:pPr>
            <a:r>
              <a:rPr b="0" i="0" lang="en-GB" sz="700">
                <a:solidFill>
                  <a:schemeClr val="dk1"/>
                </a:solidFill>
                <a:latin typeface="Montserrat ExtraLight"/>
                <a:ea typeface="Montserrat ExtraLight"/>
                <a:cs typeface="Montserrat ExtraLight"/>
                <a:sym typeface="Montserrat ExtraLight"/>
              </a:rPr>
              <a:t>Source   </a:t>
            </a:r>
            <a:r>
              <a:rPr b="0" i="0" lang="en-GB" sz="700">
                <a:solidFill>
                  <a:schemeClr val="dk1"/>
                </a:solidFill>
                <a:latin typeface="Montserrat Medium"/>
                <a:ea typeface="Montserrat Medium"/>
                <a:cs typeface="Montserrat Medium"/>
                <a:sym typeface="Montserrat Medium"/>
              </a:rPr>
              <a:t>website</a:t>
            </a:r>
            <a:endParaRPr/>
          </a:p>
        </p:txBody>
      </p:sp>
      <p:sp>
        <p:nvSpPr>
          <p:cNvPr id="152" name="Google Shape;152;p22"/>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S">
  <p:cSld name="3 TITLES">
    <p:spTree>
      <p:nvGrpSpPr>
        <p:cNvPr id="153" name="Shape 153"/>
        <p:cNvGrpSpPr/>
        <p:nvPr/>
      </p:nvGrpSpPr>
      <p:grpSpPr>
        <a:xfrm>
          <a:off x="0" y="0"/>
          <a:ext cx="0" cy="0"/>
          <a:chOff x="0" y="0"/>
          <a:chExt cx="0" cy="0"/>
        </a:xfrm>
      </p:grpSpPr>
      <p:sp>
        <p:nvSpPr>
          <p:cNvPr id="154" name="Google Shape;154;p23"/>
          <p:cNvSpPr txBox="1"/>
          <p:nvPr>
            <p:ph idx="1" type="body"/>
          </p:nvPr>
        </p:nvSpPr>
        <p:spPr>
          <a:xfrm>
            <a:off x="5334000" y="1222752"/>
            <a:ext cx="6018584" cy="67327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600"/>
              <a:buFont typeface="Montserrat Light"/>
              <a:buNone/>
              <a:defRPr b="0" i="0" sz="1600">
                <a:solidFill>
                  <a:schemeClr val="lt2"/>
                </a:solidFill>
                <a:latin typeface="Montserrat Light"/>
                <a:ea typeface="Montserrat Light"/>
                <a:cs typeface="Montserrat Light"/>
                <a:sym typeface="Montserrat Light"/>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23"/>
          <p:cNvSpPr txBox="1"/>
          <p:nvPr>
            <p:ph idx="2" type="body"/>
          </p:nvPr>
        </p:nvSpPr>
        <p:spPr>
          <a:xfrm>
            <a:off x="5334000" y="2950654"/>
            <a:ext cx="6018584" cy="67327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600"/>
              <a:buFont typeface="Montserrat Light"/>
              <a:buNone/>
              <a:defRPr b="0" i="0" sz="1600">
                <a:solidFill>
                  <a:schemeClr val="lt2"/>
                </a:solidFill>
                <a:latin typeface="Montserrat Light"/>
                <a:ea typeface="Montserrat Light"/>
                <a:cs typeface="Montserrat Light"/>
                <a:sym typeface="Montserrat Light"/>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23"/>
          <p:cNvSpPr txBox="1"/>
          <p:nvPr>
            <p:ph idx="3" type="body"/>
          </p:nvPr>
        </p:nvSpPr>
        <p:spPr>
          <a:xfrm>
            <a:off x="5334000" y="4566976"/>
            <a:ext cx="6018584" cy="673276"/>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600"/>
              <a:buFont typeface="Montserrat Light"/>
              <a:buNone/>
              <a:defRPr b="0" i="0" sz="1600">
                <a:solidFill>
                  <a:schemeClr val="lt2"/>
                </a:solidFill>
                <a:latin typeface="Montserrat Light"/>
                <a:ea typeface="Montserrat Light"/>
                <a:cs typeface="Montserrat Light"/>
                <a:sym typeface="Montserrat Light"/>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23"/>
          <p:cNvSpPr txBox="1"/>
          <p:nvPr>
            <p:ph idx="4" type="body"/>
          </p:nvPr>
        </p:nvSpPr>
        <p:spPr>
          <a:xfrm>
            <a:off x="671339" y="762345"/>
            <a:ext cx="4163247" cy="1248923"/>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8000"/>
              <a:buFont typeface="Montserrat Light"/>
              <a:buNone/>
              <a:defRPr b="0" i="0" sz="8000">
                <a:solidFill>
                  <a:schemeClr val="lt2"/>
                </a:solidFill>
                <a:latin typeface="Montserrat Light"/>
                <a:ea typeface="Montserrat Light"/>
                <a:cs typeface="Montserrat Light"/>
                <a:sym typeface="Montserrat Light"/>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23"/>
          <p:cNvSpPr txBox="1"/>
          <p:nvPr>
            <p:ph idx="5" type="body"/>
          </p:nvPr>
        </p:nvSpPr>
        <p:spPr>
          <a:xfrm>
            <a:off x="671339" y="2490247"/>
            <a:ext cx="4163247" cy="1248923"/>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8000"/>
              <a:buFont typeface="Montserrat Light"/>
              <a:buNone/>
              <a:defRPr b="0" i="0" sz="8000">
                <a:solidFill>
                  <a:schemeClr val="lt2"/>
                </a:solidFill>
                <a:latin typeface="Montserrat Light"/>
                <a:ea typeface="Montserrat Light"/>
                <a:cs typeface="Montserrat Light"/>
                <a:sym typeface="Montserrat Light"/>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23"/>
          <p:cNvSpPr txBox="1"/>
          <p:nvPr>
            <p:ph idx="6" type="body"/>
          </p:nvPr>
        </p:nvSpPr>
        <p:spPr>
          <a:xfrm>
            <a:off x="671339" y="4106569"/>
            <a:ext cx="4163247" cy="1248923"/>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8000"/>
              <a:buFont typeface="Montserrat Light"/>
              <a:buNone/>
              <a:defRPr b="0" i="0" sz="8000">
                <a:solidFill>
                  <a:schemeClr val="lt2"/>
                </a:solidFill>
                <a:latin typeface="Montserrat Light"/>
                <a:ea typeface="Montserrat Light"/>
                <a:cs typeface="Montserrat Light"/>
                <a:sym typeface="Montserrat Light"/>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23"/>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p:cSld name="LOGOS">
    <p:bg>
      <p:bgPr>
        <a:solidFill>
          <a:schemeClr val="lt1"/>
        </a:solidFill>
      </p:bgPr>
    </p:bg>
    <p:spTree>
      <p:nvGrpSpPr>
        <p:cNvPr id="161" name="Shape 161"/>
        <p:cNvGrpSpPr/>
        <p:nvPr/>
      </p:nvGrpSpPr>
      <p:grpSpPr>
        <a:xfrm>
          <a:off x="0" y="0"/>
          <a:ext cx="0" cy="0"/>
          <a:chOff x="0" y="0"/>
          <a:chExt cx="0" cy="0"/>
        </a:xfrm>
      </p:grpSpPr>
      <p:sp>
        <p:nvSpPr>
          <p:cNvPr id="162" name="Google Shape;162;p24"/>
          <p:cNvSpPr txBox="1"/>
          <p:nvPr>
            <p:ph idx="1" type="body"/>
          </p:nvPr>
        </p:nvSpPr>
        <p:spPr>
          <a:xfrm>
            <a:off x="675373" y="2609779"/>
            <a:ext cx="2458508" cy="3029018"/>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24"/>
          <p:cNvSpPr txBox="1"/>
          <p:nvPr>
            <p:ph idx="2" type="body"/>
          </p:nvPr>
        </p:nvSpPr>
        <p:spPr>
          <a:xfrm>
            <a:off x="675373" y="2352981"/>
            <a:ext cx="2458508" cy="31048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24"/>
          <p:cNvSpPr/>
          <p:nvPr>
            <p:ph idx="3" type="pic"/>
          </p:nvPr>
        </p:nvSpPr>
        <p:spPr>
          <a:xfrm>
            <a:off x="675373" y="1566185"/>
            <a:ext cx="1766170" cy="756418"/>
          </a:xfrm>
          <a:prstGeom prst="rect">
            <a:avLst/>
          </a:prstGeom>
          <a:solidFill>
            <a:srgbClr val="D8D8D8"/>
          </a:solidFill>
          <a:ln>
            <a:noFill/>
          </a:ln>
        </p:spPr>
      </p:sp>
      <p:sp>
        <p:nvSpPr>
          <p:cNvPr id="165" name="Google Shape;165;p24"/>
          <p:cNvSpPr txBox="1"/>
          <p:nvPr/>
        </p:nvSpPr>
        <p:spPr>
          <a:xfrm>
            <a:off x="13191744" y="4620768"/>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
        <p:nvSpPr>
          <p:cNvPr id="166" name="Google Shape;166;p24"/>
          <p:cNvSpPr txBox="1"/>
          <p:nvPr>
            <p:ph idx="4" type="body"/>
          </p:nvPr>
        </p:nvSpPr>
        <p:spPr>
          <a:xfrm>
            <a:off x="3468940" y="2609779"/>
            <a:ext cx="2458508" cy="3029018"/>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24"/>
          <p:cNvSpPr txBox="1"/>
          <p:nvPr>
            <p:ph idx="5" type="body"/>
          </p:nvPr>
        </p:nvSpPr>
        <p:spPr>
          <a:xfrm>
            <a:off x="3468940" y="2352981"/>
            <a:ext cx="2458508" cy="31048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24"/>
          <p:cNvSpPr/>
          <p:nvPr>
            <p:ph idx="6" type="pic"/>
          </p:nvPr>
        </p:nvSpPr>
        <p:spPr>
          <a:xfrm>
            <a:off x="3468940" y="1566185"/>
            <a:ext cx="1766170" cy="756418"/>
          </a:xfrm>
          <a:prstGeom prst="rect">
            <a:avLst/>
          </a:prstGeom>
          <a:solidFill>
            <a:srgbClr val="D8D8D8"/>
          </a:solidFill>
          <a:ln>
            <a:noFill/>
          </a:ln>
        </p:spPr>
      </p:sp>
      <p:sp>
        <p:nvSpPr>
          <p:cNvPr id="169" name="Google Shape;169;p24"/>
          <p:cNvSpPr txBox="1"/>
          <p:nvPr/>
        </p:nvSpPr>
        <p:spPr>
          <a:xfrm>
            <a:off x="6509657" y="5889171"/>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
        <p:nvSpPr>
          <p:cNvPr id="170" name="Google Shape;170;p24"/>
          <p:cNvSpPr txBox="1"/>
          <p:nvPr>
            <p:ph idx="7" type="body"/>
          </p:nvPr>
        </p:nvSpPr>
        <p:spPr>
          <a:xfrm>
            <a:off x="6262507" y="2609779"/>
            <a:ext cx="2458508" cy="3029018"/>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24"/>
          <p:cNvSpPr txBox="1"/>
          <p:nvPr>
            <p:ph idx="8" type="body"/>
          </p:nvPr>
        </p:nvSpPr>
        <p:spPr>
          <a:xfrm>
            <a:off x="6262507" y="2352981"/>
            <a:ext cx="2458508" cy="31048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24"/>
          <p:cNvSpPr/>
          <p:nvPr>
            <p:ph idx="9" type="pic"/>
          </p:nvPr>
        </p:nvSpPr>
        <p:spPr>
          <a:xfrm>
            <a:off x="6262507" y="1566185"/>
            <a:ext cx="1766170" cy="756418"/>
          </a:xfrm>
          <a:prstGeom prst="rect">
            <a:avLst/>
          </a:prstGeom>
          <a:solidFill>
            <a:srgbClr val="D8D8D8"/>
          </a:solidFill>
          <a:ln>
            <a:noFill/>
          </a:ln>
        </p:spPr>
      </p:sp>
      <p:sp>
        <p:nvSpPr>
          <p:cNvPr id="173" name="Google Shape;173;p24"/>
          <p:cNvSpPr txBox="1"/>
          <p:nvPr>
            <p:ph idx="13" type="body"/>
          </p:nvPr>
        </p:nvSpPr>
        <p:spPr>
          <a:xfrm>
            <a:off x="9056074" y="2609779"/>
            <a:ext cx="2458508" cy="3029018"/>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24"/>
          <p:cNvSpPr txBox="1"/>
          <p:nvPr>
            <p:ph idx="14" type="body"/>
          </p:nvPr>
        </p:nvSpPr>
        <p:spPr>
          <a:xfrm>
            <a:off x="9056074" y="2352981"/>
            <a:ext cx="2458508" cy="310489"/>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24"/>
          <p:cNvSpPr/>
          <p:nvPr>
            <p:ph idx="15" type="pic"/>
          </p:nvPr>
        </p:nvSpPr>
        <p:spPr>
          <a:xfrm>
            <a:off x="9056074" y="1566185"/>
            <a:ext cx="1766170" cy="756418"/>
          </a:xfrm>
          <a:prstGeom prst="rect">
            <a:avLst/>
          </a:prstGeom>
          <a:solidFill>
            <a:srgbClr val="D8D8D8"/>
          </a:solidFill>
          <a:ln>
            <a:noFill/>
          </a:ln>
        </p:spPr>
      </p:sp>
      <p:sp>
        <p:nvSpPr>
          <p:cNvPr id="176" name="Google Shape;176;p24"/>
          <p:cNvSpPr txBox="1"/>
          <p:nvPr/>
        </p:nvSpPr>
        <p:spPr>
          <a:xfrm>
            <a:off x="12096791" y="5889171"/>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
        <p:nvSpPr>
          <p:cNvPr id="177" name="Google Shape;177;p24"/>
          <p:cNvSpPr txBox="1"/>
          <p:nvPr>
            <p:ph type="title"/>
          </p:nvPr>
        </p:nvSpPr>
        <p:spPr>
          <a:xfrm>
            <a:off x="479425" y="549275"/>
            <a:ext cx="11233150" cy="49249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24"/>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1">
  <p:cSld name="ICONS #1">
    <p:bg>
      <p:bgPr>
        <a:solidFill>
          <a:schemeClr val="lt1"/>
        </a:solidFill>
      </p:bgPr>
    </p:bg>
    <p:spTree>
      <p:nvGrpSpPr>
        <p:cNvPr id="179" name="Shape 179"/>
        <p:cNvGrpSpPr/>
        <p:nvPr/>
      </p:nvGrpSpPr>
      <p:grpSpPr>
        <a:xfrm>
          <a:off x="0" y="0"/>
          <a:ext cx="0" cy="0"/>
          <a:chOff x="0" y="0"/>
          <a:chExt cx="0" cy="0"/>
        </a:xfrm>
      </p:grpSpPr>
      <p:sp>
        <p:nvSpPr>
          <p:cNvPr id="180" name="Google Shape;180;p25"/>
          <p:cNvSpPr txBox="1"/>
          <p:nvPr>
            <p:ph idx="1" type="body"/>
          </p:nvPr>
        </p:nvSpPr>
        <p:spPr>
          <a:xfrm>
            <a:off x="762951" y="2718639"/>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25"/>
          <p:cNvSpPr txBox="1"/>
          <p:nvPr>
            <p:ph idx="2" type="body"/>
          </p:nvPr>
        </p:nvSpPr>
        <p:spPr>
          <a:xfrm>
            <a:off x="762951" y="2461841"/>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25"/>
          <p:cNvSpPr/>
          <p:nvPr>
            <p:ph idx="3" type="pic"/>
          </p:nvPr>
        </p:nvSpPr>
        <p:spPr>
          <a:xfrm>
            <a:off x="1493664" y="1439076"/>
            <a:ext cx="997082" cy="992387"/>
          </a:xfrm>
          <a:prstGeom prst="ellipse">
            <a:avLst/>
          </a:prstGeom>
          <a:solidFill>
            <a:srgbClr val="D8D8D8"/>
          </a:solidFill>
          <a:ln>
            <a:noFill/>
          </a:ln>
        </p:spPr>
      </p:sp>
      <p:sp>
        <p:nvSpPr>
          <p:cNvPr id="183" name="Google Shape;183;p25"/>
          <p:cNvSpPr txBox="1"/>
          <p:nvPr>
            <p:ph idx="4" type="body"/>
          </p:nvPr>
        </p:nvSpPr>
        <p:spPr>
          <a:xfrm>
            <a:off x="3502593" y="2718639"/>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25"/>
          <p:cNvSpPr txBox="1"/>
          <p:nvPr>
            <p:ph idx="5" type="body"/>
          </p:nvPr>
        </p:nvSpPr>
        <p:spPr>
          <a:xfrm>
            <a:off x="3502593" y="2461841"/>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5" name="Google Shape;185;p25"/>
          <p:cNvSpPr/>
          <p:nvPr>
            <p:ph idx="6" type="pic"/>
          </p:nvPr>
        </p:nvSpPr>
        <p:spPr>
          <a:xfrm>
            <a:off x="4233306" y="1439076"/>
            <a:ext cx="997082" cy="992387"/>
          </a:xfrm>
          <a:prstGeom prst="ellipse">
            <a:avLst/>
          </a:prstGeom>
          <a:solidFill>
            <a:srgbClr val="D8D8D8"/>
          </a:solidFill>
          <a:ln>
            <a:noFill/>
          </a:ln>
        </p:spPr>
      </p:sp>
      <p:sp>
        <p:nvSpPr>
          <p:cNvPr id="186" name="Google Shape;186;p25"/>
          <p:cNvSpPr txBox="1"/>
          <p:nvPr>
            <p:ph idx="7" type="body"/>
          </p:nvPr>
        </p:nvSpPr>
        <p:spPr>
          <a:xfrm>
            <a:off x="6247038" y="2718639"/>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25"/>
          <p:cNvSpPr txBox="1"/>
          <p:nvPr>
            <p:ph idx="8" type="body"/>
          </p:nvPr>
        </p:nvSpPr>
        <p:spPr>
          <a:xfrm>
            <a:off x="6247038" y="2461841"/>
            <a:ext cx="2458508" cy="310489"/>
          </a:xfrm>
          <a:prstGeom prst="rect">
            <a:avLst/>
          </a:prstGeom>
          <a:noFill/>
          <a:ln>
            <a:noFill/>
          </a:ln>
        </p:spPr>
        <p:txBody>
          <a:bodyPr anchorCtr="0" anchor="t" bIns="45700" lIns="0" spcFirstLastPara="1" rIns="91425" wrap="square" tIns="45700">
            <a:noAutofit/>
          </a:bodyPr>
          <a:lstStyle>
            <a:lvl1pPr indent="-228600" lvl="0" marL="457200" marR="0" algn="ctr">
              <a:lnSpc>
                <a:spcPct val="100000"/>
              </a:lnSpc>
              <a:spcBef>
                <a:spcPts val="0"/>
              </a:spcBef>
              <a:spcAft>
                <a:spcPts val="0"/>
              </a:spcAft>
              <a:buClr>
                <a:schemeClr val="accent1"/>
              </a:buClr>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25"/>
          <p:cNvSpPr/>
          <p:nvPr>
            <p:ph idx="9" type="pic"/>
          </p:nvPr>
        </p:nvSpPr>
        <p:spPr>
          <a:xfrm>
            <a:off x="6977751" y="1439076"/>
            <a:ext cx="997082" cy="992387"/>
          </a:xfrm>
          <a:prstGeom prst="ellipse">
            <a:avLst/>
          </a:prstGeom>
          <a:solidFill>
            <a:srgbClr val="D8D8D8"/>
          </a:solidFill>
          <a:ln>
            <a:noFill/>
          </a:ln>
        </p:spPr>
      </p:sp>
      <p:sp>
        <p:nvSpPr>
          <p:cNvPr id="189" name="Google Shape;189;p25"/>
          <p:cNvSpPr txBox="1"/>
          <p:nvPr>
            <p:ph idx="13" type="body"/>
          </p:nvPr>
        </p:nvSpPr>
        <p:spPr>
          <a:xfrm>
            <a:off x="8986680" y="2718639"/>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 name="Google Shape;190;p25"/>
          <p:cNvSpPr txBox="1"/>
          <p:nvPr>
            <p:ph idx="14" type="body"/>
          </p:nvPr>
        </p:nvSpPr>
        <p:spPr>
          <a:xfrm>
            <a:off x="8986680" y="2461841"/>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25"/>
          <p:cNvSpPr/>
          <p:nvPr>
            <p:ph idx="15" type="pic"/>
          </p:nvPr>
        </p:nvSpPr>
        <p:spPr>
          <a:xfrm>
            <a:off x="9717393" y="1439076"/>
            <a:ext cx="997082" cy="992387"/>
          </a:xfrm>
          <a:prstGeom prst="ellipse">
            <a:avLst/>
          </a:prstGeom>
          <a:solidFill>
            <a:srgbClr val="D8D8D8"/>
          </a:solidFill>
          <a:ln>
            <a:noFill/>
          </a:ln>
        </p:spPr>
      </p:sp>
      <p:sp>
        <p:nvSpPr>
          <p:cNvPr id="192" name="Google Shape;192;p25"/>
          <p:cNvSpPr txBox="1"/>
          <p:nvPr>
            <p:ph idx="16" type="body"/>
          </p:nvPr>
        </p:nvSpPr>
        <p:spPr>
          <a:xfrm>
            <a:off x="762951" y="5180485"/>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25"/>
          <p:cNvSpPr txBox="1"/>
          <p:nvPr>
            <p:ph idx="17" type="body"/>
          </p:nvPr>
        </p:nvSpPr>
        <p:spPr>
          <a:xfrm>
            <a:off x="762951" y="492368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25"/>
          <p:cNvSpPr/>
          <p:nvPr>
            <p:ph idx="18" type="pic"/>
          </p:nvPr>
        </p:nvSpPr>
        <p:spPr>
          <a:xfrm>
            <a:off x="1493664" y="3900922"/>
            <a:ext cx="997082" cy="992387"/>
          </a:xfrm>
          <a:prstGeom prst="ellipse">
            <a:avLst/>
          </a:prstGeom>
          <a:solidFill>
            <a:srgbClr val="D8D8D8"/>
          </a:solidFill>
          <a:ln>
            <a:noFill/>
          </a:ln>
        </p:spPr>
      </p:sp>
      <p:sp>
        <p:nvSpPr>
          <p:cNvPr id="195" name="Google Shape;195;p25"/>
          <p:cNvSpPr txBox="1"/>
          <p:nvPr>
            <p:ph idx="19" type="body"/>
          </p:nvPr>
        </p:nvSpPr>
        <p:spPr>
          <a:xfrm>
            <a:off x="3502593" y="5180485"/>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25"/>
          <p:cNvSpPr txBox="1"/>
          <p:nvPr>
            <p:ph idx="20" type="body"/>
          </p:nvPr>
        </p:nvSpPr>
        <p:spPr>
          <a:xfrm>
            <a:off x="3502593" y="492368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25"/>
          <p:cNvSpPr/>
          <p:nvPr>
            <p:ph idx="21" type="pic"/>
          </p:nvPr>
        </p:nvSpPr>
        <p:spPr>
          <a:xfrm>
            <a:off x="4233306" y="3900922"/>
            <a:ext cx="997082" cy="992387"/>
          </a:xfrm>
          <a:prstGeom prst="ellipse">
            <a:avLst/>
          </a:prstGeom>
          <a:solidFill>
            <a:srgbClr val="D8D8D8"/>
          </a:solidFill>
          <a:ln>
            <a:noFill/>
          </a:ln>
        </p:spPr>
      </p:sp>
      <p:sp>
        <p:nvSpPr>
          <p:cNvPr id="198" name="Google Shape;198;p25"/>
          <p:cNvSpPr txBox="1"/>
          <p:nvPr>
            <p:ph idx="22" type="body"/>
          </p:nvPr>
        </p:nvSpPr>
        <p:spPr>
          <a:xfrm>
            <a:off x="6247038" y="5180485"/>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25"/>
          <p:cNvSpPr txBox="1"/>
          <p:nvPr>
            <p:ph idx="23" type="body"/>
          </p:nvPr>
        </p:nvSpPr>
        <p:spPr>
          <a:xfrm>
            <a:off x="6247038" y="492368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25"/>
          <p:cNvSpPr/>
          <p:nvPr>
            <p:ph idx="24" type="pic"/>
          </p:nvPr>
        </p:nvSpPr>
        <p:spPr>
          <a:xfrm>
            <a:off x="6977751" y="3900922"/>
            <a:ext cx="997082" cy="992387"/>
          </a:xfrm>
          <a:prstGeom prst="ellipse">
            <a:avLst/>
          </a:prstGeom>
          <a:solidFill>
            <a:srgbClr val="D8D8D8"/>
          </a:solidFill>
          <a:ln>
            <a:noFill/>
          </a:ln>
        </p:spPr>
      </p:sp>
      <p:sp>
        <p:nvSpPr>
          <p:cNvPr id="201" name="Google Shape;201;p25"/>
          <p:cNvSpPr txBox="1"/>
          <p:nvPr>
            <p:ph idx="25" type="body"/>
          </p:nvPr>
        </p:nvSpPr>
        <p:spPr>
          <a:xfrm>
            <a:off x="8986680" y="5180485"/>
            <a:ext cx="2458508" cy="840487"/>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25"/>
          <p:cNvSpPr txBox="1"/>
          <p:nvPr>
            <p:ph idx="26" type="body"/>
          </p:nvPr>
        </p:nvSpPr>
        <p:spPr>
          <a:xfrm>
            <a:off x="8986680" y="492368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300"/>
              <a:buFont typeface="Arial"/>
              <a:buNone/>
              <a:defRPr b="0" i="0" sz="13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25"/>
          <p:cNvSpPr/>
          <p:nvPr>
            <p:ph idx="27" type="pic"/>
          </p:nvPr>
        </p:nvSpPr>
        <p:spPr>
          <a:xfrm>
            <a:off x="9717393" y="3900922"/>
            <a:ext cx="997082" cy="992387"/>
          </a:xfrm>
          <a:prstGeom prst="ellipse">
            <a:avLst/>
          </a:prstGeom>
          <a:solidFill>
            <a:srgbClr val="D8D8D8"/>
          </a:solidFill>
          <a:ln>
            <a:noFill/>
          </a:ln>
        </p:spPr>
      </p:sp>
      <p:sp>
        <p:nvSpPr>
          <p:cNvPr id="204" name="Google Shape;204;p25"/>
          <p:cNvSpPr txBox="1"/>
          <p:nvPr/>
        </p:nvSpPr>
        <p:spPr>
          <a:xfrm>
            <a:off x="13191744" y="4620768"/>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
        <p:nvSpPr>
          <p:cNvPr id="205" name="Google Shape;205;p25"/>
          <p:cNvSpPr txBox="1"/>
          <p:nvPr>
            <p:ph type="title"/>
          </p:nvPr>
        </p:nvSpPr>
        <p:spPr>
          <a:xfrm>
            <a:off x="479425" y="549275"/>
            <a:ext cx="11233150" cy="49249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25"/>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G">
  <p:cSld name="BIOG">
    <p:bg>
      <p:bgPr>
        <a:solidFill>
          <a:schemeClr val="lt1"/>
        </a:solidFill>
      </p:bgPr>
    </p:bg>
    <p:spTree>
      <p:nvGrpSpPr>
        <p:cNvPr id="207" name="Shape 207"/>
        <p:cNvGrpSpPr/>
        <p:nvPr/>
      </p:nvGrpSpPr>
      <p:grpSpPr>
        <a:xfrm>
          <a:off x="0" y="0"/>
          <a:ext cx="0" cy="0"/>
          <a:chOff x="0" y="0"/>
          <a:chExt cx="0" cy="0"/>
        </a:xfrm>
      </p:grpSpPr>
      <p:sp>
        <p:nvSpPr>
          <p:cNvPr id="208" name="Google Shape;208;p26"/>
          <p:cNvSpPr txBox="1"/>
          <p:nvPr>
            <p:ph idx="1" type="body"/>
          </p:nvPr>
        </p:nvSpPr>
        <p:spPr>
          <a:xfrm>
            <a:off x="762761" y="3629937"/>
            <a:ext cx="2458508" cy="2242365"/>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26"/>
          <p:cNvSpPr txBox="1"/>
          <p:nvPr>
            <p:ph idx="2" type="body"/>
          </p:nvPr>
        </p:nvSpPr>
        <p:spPr>
          <a:xfrm>
            <a:off x="762761" y="3165479"/>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400"/>
              <a:buFont typeface="Arial"/>
              <a:buNone/>
              <a:defRPr b="0" i="0" sz="14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 name="Google Shape;210;p26"/>
          <p:cNvSpPr/>
          <p:nvPr>
            <p:ph idx="3" type="pic"/>
          </p:nvPr>
        </p:nvSpPr>
        <p:spPr>
          <a:xfrm>
            <a:off x="1236957" y="1576642"/>
            <a:ext cx="1510117" cy="1503006"/>
          </a:xfrm>
          <a:prstGeom prst="ellipse">
            <a:avLst/>
          </a:prstGeom>
          <a:solidFill>
            <a:srgbClr val="D8D8D8"/>
          </a:solidFill>
          <a:ln>
            <a:noFill/>
          </a:ln>
        </p:spPr>
      </p:sp>
      <p:sp>
        <p:nvSpPr>
          <p:cNvPr id="211" name="Google Shape;211;p26"/>
          <p:cNvSpPr txBox="1"/>
          <p:nvPr>
            <p:ph idx="4" type="body"/>
          </p:nvPr>
        </p:nvSpPr>
        <p:spPr>
          <a:xfrm>
            <a:off x="762761" y="337402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200"/>
              <a:buFont typeface="Arial"/>
              <a:buNone/>
              <a:defRPr b="0" i="0" sz="1200">
                <a:solidFill>
                  <a:schemeClr val="accent4"/>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26"/>
          <p:cNvSpPr txBox="1"/>
          <p:nvPr>
            <p:ph idx="5" type="body"/>
          </p:nvPr>
        </p:nvSpPr>
        <p:spPr>
          <a:xfrm>
            <a:off x="3502403" y="3629937"/>
            <a:ext cx="2458508" cy="2242365"/>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26"/>
          <p:cNvSpPr txBox="1"/>
          <p:nvPr>
            <p:ph idx="6" type="body"/>
          </p:nvPr>
        </p:nvSpPr>
        <p:spPr>
          <a:xfrm>
            <a:off x="3502403" y="3165479"/>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400"/>
              <a:buFont typeface="Arial"/>
              <a:buNone/>
              <a:defRPr b="0" i="0" sz="14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 name="Google Shape;214;p26"/>
          <p:cNvSpPr/>
          <p:nvPr>
            <p:ph idx="7" type="pic"/>
          </p:nvPr>
        </p:nvSpPr>
        <p:spPr>
          <a:xfrm>
            <a:off x="3976599" y="1576642"/>
            <a:ext cx="1510117" cy="1503006"/>
          </a:xfrm>
          <a:prstGeom prst="ellipse">
            <a:avLst/>
          </a:prstGeom>
          <a:solidFill>
            <a:srgbClr val="D8D8D8"/>
          </a:solidFill>
          <a:ln>
            <a:noFill/>
          </a:ln>
        </p:spPr>
      </p:sp>
      <p:sp>
        <p:nvSpPr>
          <p:cNvPr id="215" name="Google Shape;215;p26"/>
          <p:cNvSpPr txBox="1"/>
          <p:nvPr>
            <p:ph idx="8" type="body"/>
          </p:nvPr>
        </p:nvSpPr>
        <p:spPr>
          <a:xfrm>
            <a:off x="3502403" y="337402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200"/>
              <a:buFont typeface="Arial"/>
              <a:buNone/>
              <a:defRPr b="0" i="0" sz="1200">
                <a:solidFill>
                  <a:schemeClr val="accent4"/>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26"/>
          <p:cNvSpPr txBox="1"/>
          <p:nvPr>
            <p:ph idx="9" type="body"/>
          </p:nvPr>
        </p:nvSpPr>
        <p:spPr>
          <a:xfrm>
            <a:off x="6246848" y="3629937"/>
            <a:ext cx="2458508" cy="2242365"/>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26"/>
          <p:cNvSpPr txBox="1"/>
          <p:nvPr>
            <p:ph idx="13" type="body"/>
          </p:nvPr>
        </p:nvSpPr>
        <p:spPr>
          <a:xfrm>
            <a:off x="6246848" y="3165479"/>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400"/>
              <a:buFont typeface="Arial"/>
              <a:buNone/>
              <a:defRPr b="0" i="0" sz="14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26"/>
          <p:cNvSpPr/>
          <p:nvPr>
            <p:ph idx="14" type="pic"/>
          </p:nvPr>
        </p:nvSpPr>
        <p:spPr>
          <a:xfrm>
            <a:off x="6721044" y="1576642"/>
            <a:ext cx="1510117" cy="1503006"/>
          </a:xfrm>
          <a:prstGeom prst="ellipse">
            <a:avLst/>
          </a:prstGeom>
          <a:solidFill>
            <a:srgbClr val="D8D8D8"/>
          </a:solidFill>
          <a:ln>
            <a:noFill/>
          </a:ln>
        </p:spPr>
      </p:sp>
      <p:sp>
        <p:nvSpPr>
          <p:cNvPr id="219" name="Google Shape;219;p26"/>
          <p:cNvSpPr txBox="1"/>
          <p:nvPr>
            <p:ph idx="15" type="body"/>
          </p:nvPr>
        </p:nvSpPr>
        <p:spPr>
          <a:xfrm>
            <a:off x="6246848" y="337402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200"/>
              <a:buFont typeface="Arial"/>
              <a:buNone/>
              <a:defRPr b="0" i="0" sz="1200">
                <a:solidFill>
                  <a:schemeClr val="accent4"/>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26"/>
          <p:cNvSpPr txBox="1"/>
          <p:nvPr>
            <p:ph idx="16" type="body"/>
          </p:nvPr>
        </p:nvSpPr>
        <p:spPr>
          <a:xfrm>
            <a:off x="8986490" y="3629937"/>
            <a:ext cx="2458508" cy="2242365"/>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000"/>
              <a:buFont typeface="Arial"/>
              <a:buNone/>
              <a:defRPr b="0" i="0" sz="1000">
                <a:solidFill>
                  <a:schemeClr val="accent2"/>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 name="Google Shape;221;p26"/>
          <p:cNvSpPr txBox="1"/>
          <p:nvPr>
            <p:ph idx="17" type="body"/>
          </p:nvPr>
        </p:nvSpPr>
        <p:spPr>
          <a:xfrm>
            <a:off x="8986490" y="3165479"/>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400"/>
              <a:buFont typeface="Arial"/>
              <a:buNone/>
              <a:defRPr b="0" i="0" sz="1400">
                <a:solidFill>
                  <a:schemeClr val="accent2"/>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 name="Google Shape;222;p26"/>
          <p:cNvSpPr/>
          <p:nvPr>
            <p:ph idx="18" type="pic"/>
          </p:nvPr>
        </p:nvSpPr>
        <p:spPr>
          <a:xfrm>
            <a:off x="9460686" y="1576642"/>
            <a:ext cx="1510117" cy="1503006"/>
          </a:xfrm>
          <a:prstGeom prst="ellipse">
            <a:avLst/>
          </a:prstGeom>
          <a:solidFill>
            <a:srgbClr val="D8D8D8"/>
          </a:solidFill>
          <a:ln>
            <a:noFill/>
          </a:ln>
        </p:spPr>
      </p:sp>
      <p:sp>
        <p:nvSpPr>
          <p:cNvPr id="223" name="Google Shape;223;p26"/>
          <p:cNvSpPr txBox="1"/>
          <p:nvPr>
            <p:ph idx="19" type="body"/>
          </p:nvPr>
        </p:nvSpPr>
        <p:spPr>
          <a:xfrm>
            <a:off x="8986490" y="3374027"/>
            <a:ext cx="2458508" cy="310489"/>
          </a:xfrm>
          <a:prstGeom prst="rect">
            <a:avLst/>
          </a:prstGeom>
          <a:noFill/>
          <a:ln>
            <a:noFill/>
          </a:ln>
        </p:spPr>
        <p:txBody>
          <a:bodyPr anchorCtr="0" anchor="t" bIns="45700" lIns="0" spcFirstLastPara="1" rIns="91425" wrap="square" tIns="45700">
            <a:noAutofit/>
          </a:bodyPr>
          <a:lstStyle>
            <a:lvl1pPr indent="-228600" lvl="0" marL="457200" algn="ctr">
              <a:lnSpc>
                <a:spcPct val="100000"/>
              </a:lnSpc>
              <a:spcBef>
                <a:spcPts val="0"/>
              </a:spcBef>
              <a:spcAft>
                <a:spcPts val="0"/>
              </a:spcAft>
              <a:buSzPts val="1200"/>
              <a:buFont typeface="Arial"/>
              <a:buNone/>
              <a:defRPr b="0" i="0" sz="1200">
                <a:solidFill>
                  <a:schemeClr val="accent4"/>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p26"/>
          <p:cNvSpPr txBox="1"/>
          <p:nvPr>
            <p:ph type="title"/>
          </p:nvPr>
        </p:nvSpPr>
        <p:spPr>
          <a:xfrm>
            <a:off x="479425" y="549275"/>
            <a:ext cx="11233150" cy="49249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 name="Google Shape;225;p26"/>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MAGES EDITABLE BOXES">
  <p:cSld name="6 IMAGES EDITABLE BOXES">
    <p:bg>
      <p:bgPr>
        <a:solidFill>
          <a:schemeClr val="lt1"/>
        </a:solidFill>
      </p:bgPr>
    </p:bg>
    <p:spTree>
      <p:nvGrpSpPr>
        <p:cNvPr id="226" name="Shape 226"/>
        <p:cNvGrpSpPr/>
        <p:nvPr/>
      </p:nvGrpSpPr>
      <p:grpSpPr>
        <a:xfrm>
          <a:off x="0" y="0"/>
          <a:ext cx="0" cy="0"/>
          <a:chOff x="0" y="0"/>
          <a:chExt cx="0" cy="0"/>
        </a:xfrm>
      </p:grpSpPr>
      <p:sp>
        <p:nvSpPr>
          <p:cNvPr id="227" name="Google Shape;227;p27"/>
          <p:cNvSpPr/>
          <p:nvPr>
            <p:ph idx="2" type="pic"/>
          </p:nvPr>
        </p:nvSpPr>
        <p:spPr>
          <a:xfrm>
            <a:off x="457453" y="3519843"/>
            <a:ext cx="1956589" cy="65670"/>
          </a:xfrm>
          <a:prstGeom prst="rect">
            <a:avLst/>
          </a:prstGeom>
          <a:solidFill>
            <a:schemeClr val="accent1"/>
          </a:solidFill>
          <a:ln>
            <a:noFill/>
          </a:ln>
        </p:spPr>
      </p:sp>
      <p:sp>
        <p:nvSpPr>
          <p:cNvPr id="228" name="Google Shape;228;p27"/>
          <p:cNvSpPr/>
          <p:nvPr>
            <p:ph idx="3" type="pic"/>
          </p:nvPr>
        </p:nvSpPr>
        <p:spPr>
          <a:xfrm>
            <a:off x="2420365" y="1481285"/>
            <a:ext cx="1521083" cy="2104227"/>
          </a:xfrm>
          <a:prstGeom prst="rect">
            <a:avLst/>
          </a:prstGeom>
          <a:solidFill>
            <a:schemeClr val="lt2"/>
          </a:solidFill>
          <a:ln>
            <a:noFill/>
          </a:ln>
        </p:spPr>
      </p:sp>
      <p:sp>
        <p:nvSpPr>
          <p:cNvPr id="229" name="Google Shape;229;p27"/>
          <p:cNvSpPr txBox="1"/>
          <p:nvPr>
            <p:ph idx="1" type="body"/>
          </p:nvPr>
        </p:nvSpPr>
        <p:spPr>
          <a:xfrm>
            <a:off x="2601533" y="1669133"/>
            <a:ext cx="1146219" cy="172123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200"/>
              <a:buFont typeface="Arial"/>
              <a:buNone/>
              <a:defRPr b="0" i="0" sz="1200">
                <a:solidFill>
                  <a:schemeClr val="lt1"/>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27"/>
          <p:cNvSpPr/>
          <p:nvPr>
            <p:ph idx="4" type="pic"/>
          </p:nvPr>
        </p:nvSpPr>
        <p:spPr>
          <a:xfrm>
            <a:off x="463776" y="1484313"/>
            <a:ext cx="1956589" cy="2027956"/>
          </a:xfrm>
          <a:prstGeom prst="rect">
            <a:avLst/>
          </a:prstGeom>
          <a:solidFill>
            <a:srgbClr val="D8D8D8"/>
          </a:solidFill>
          <a:ln>
            <a:noFill/>
          </a:ln>
        </p:spPr>
      </p:sp>
      <p:sp>
        <p:nvSpPr>
          <p:cNvPr id="231" name="Google Shape;231;p27"/>
          <p:cNvSpPr/>
          <p:nvPr>
            <p:ph idx="5" type="pic"/>
          </p:nvPr>
        </p:nvSpPr>
        <p:spPr>
          <a:xfrm>
            <a:off x="4370631" y="3519843"/>
            <a:ext cx="1956589" cy="65670"/>
          </a:xfrm>
          <a:prstGeom prst="rect">
            <a:avLst/>
          </a:prstGeom>
          <a:solidFill>
            <a:schemeClr val="accent1"/>
          </a:solidFill>
          <a:ln>
            <a:noFill/>
          </a:ln>
        </p:spPr>
      </p:sp>
      <p:sp>
        <p:nvSpPr>
          <p:cNvPr id="232" name="Google Shape;232;p27"/>
          <p:cNvSpPr/>
          <p:nvPr>
            <p:ph idx="6" type="pic"/>
          </p:nvPr>
        </p:nvSpPr>
        <p:spPr>
          <a:xfrm>
            <a:off x="6333543" y="1481285"/>
            <a:ext cx="1521083" cy="2104227"/>
          </a:xfrm>
          <a:prstGeom prst="rect">
            <a:avLst/>
          </a:prstGeom>
          <a:solidFill>
            <a:schemeClr val="lt2"/>
          </a:solidFill>
          <a:ln>
            <a:noFill/>
          </a:ln>
        </p:spPr>
      </p:sp>
      <p:sp>
        <p:nvSpPr>
          <p:cNvPr id="233" name="Google Shape;233;p27"/>
          <p:cNvSpPr txBox="1"/>
          <p:nvPr>
            <p:ph idx="7" type="body"/>
          </p:nvPr>
        </p:nvSpPr>
        <p:spPr>
          <a:xfrm>
            <a:off x="6514711" y="1669133"/>
            <a:ext cx="1146219" cy="172123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200"/>
              <a:buFont typeface="Arial"/>
              <a:buNone/>
              <a:defRPr b="0" i="0" sz="1200">
                <a:solidFill>
                  <a:schemeClr val="lt1"/>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 name="Google Shape;234;p27"/>
          <p:cNvSpPr/>
          <p:nvPr>
            <p:ph idx="8" type="pic"/>
          </p:nvPr>
        </p:nvSpPr>
        <p:spPr>
          <a:xfrm>
            <a:off x="4376954" y="1484313"/>
            <a:ext cx="1956589" cy="2027956"/>
          </a:xfrm>
          <a:prstGeom prst="rect">
            <a:avLst/>
          </a:prstGeom>
          <a:solidFill>
            <a:srgbClr val="D8D8D8"/>
          </a:solidFill>
          <a:ln>
            <a:noFill/>
          </a:ln>
        </p:spPr>
      </p:sp>
      <p:sp>
        <p:nvSpPr>
          <p:cNvPr id="235" name="Google Shape;235;p27"/>
          <p:cNvSpPr/>
          <p:nvPr>
            <p:ph idx="9" type="pic"/>
          </p:nvPr>
        </p:nvSpPr>
        <p:spPr>
          <a:xfrm>
            <a:off x="8271417" y="3519843"/>
            <a:ext cx="1956589" cy="65670"/>
          </a:xfrm>
          <a:prstGeom prst="rect">
            <a:avLst/>
          </a:prstGeom>
          <a:solidFill>
            <a:schemeClr val="accent1"/>
          </a:solidFill>
          <a:ln>
            <a:noFill/>
          </a:ln>
        </p:spPr>
      </p:sp>
      <p:sp>
        <p:nvSpPr>
          <p:cNvPr id="236" name="Google Shape;236;p27"/>
          <p:cNvSpPr/>
          <p:nvPr>
            <p:ph idx="13" type="pic"/>
          </p:nvPr>
        </p:nvSpPr>
        <p:spPr>
          <a:xfrm>
            <a:off x="10234329" y="1481285"/>
            <a:ext cx="1521083" cy="2104227"/>
          </a:xfrm>
          <a:prstGeom prst="rect">
            <a:avLst/>
          </a:prstGeom>
          <a:solidFill>
            <a:schemeClr val="lt2"/>
          </a:solidFill>
          <a:ln>
            <a:noFill/>
          </a:ln>
        </p:spPr>
      </p:sp>
      <p:sp>
        <p:nvSpPr>
          <p:cNvPr id="237" name="Google Shape;237;p27"/>
          <p:cNvSpPr txBox="1"/>
          <p:nvPr>
            <p:ph idx="14" type="body"/>
          </p:nvPr>
        </p:nvSpPr>
        <p:spPr>
          <a:xfrm>
            <a:off x="10415497" y="1669133"/>
            <a:ext cx="1146219" cy="172123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200"/>
              <a:buFont typeface="Arial"/>
              <a:buNone/>
              <a:defRPr b="0" i="0" sz="1200">
                <a:solidFill>
                  <a:schemeClr val="lt1"/>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27"/>
          <p:cNvSpPr/>
          <p:nvPr>
            <p:ph idx="15" type="pic"/>
          </p:nvPr>
        </p:nvSpPr>
        <p:spPr>
          <a:xfrm>
            <a:off x="8277740" y="1484313"/>
            <a:ext cx="1956589" cy="2027956"/>
          </a:xfrm>
          <a:prstGeom prst="rect">
            <a:avLst/>
          </a:prstGeom>
          <a:solidFill>
            <a:srgbClr val="D8D8D8"/>
          </a:solidFill>
          <a:ln>
            <a:noFill/>
          </a:ln>
        </p:spPr>
      </p:sp>
      <p:sp>
        <p:nvSpPr>
          <p:cNvPr id="239" name="Google Shape;239;p27"/>
          <p:cNvSpPr/>
          <p:nvPr>
            <p:ph idx="16" type="pic"/>
          </p:nvPr>
        </p:nvSpPr>
        <p:spPr>
          <a:xfrm>
            <a:off x="457453" y="5930534"/>
            <a:ext cx="1956589" cy="65670"/>
          </a:xfrm>
          <a:prstGeom prst="rect">
            <a:avLst/>
          </a:prstGeom>
          <a:solidFill>
            <a:schemeClr val="accent1"/>
          </a:solidFill>
          <a:ln>
            <a:noFill/>
          </a:ln>
        </p:spPr>
      </p:sp>
      <p:sp>
        <p:nvSpPr>
          <p:cNvPr id="240" name="Google Shape;240;p27"/>
          <p:cNvSpPr/>
          <p:nvPr>
            <p:ph idx="17" type="pic"/>
          </p:nvPr>
        </p:nvSpPr>
        <p:spPr>
          <a:xfrm>
            <a:off x="2420365" y="3891976"/>
            <a:ext cx="1521083" cy="2104227"/>
          </a:xfrm>
          <a:prstGeom prst="rect">
            <a:avLst/>
          </a:prstGeom>
          <a:solidFill>
            <a:schemeClr val="lt2"/>
          </a:solidFill>
          <a:ln>
            <a:noFill/>
          </a:ln>
        </p:spPr>
      </p:sp>
      <p:sp>
        <p:nvSpPr>
          <p:cNvPr id="241" name="Google Shape;241;p27"/>
          <p:cNvSpPr txBox="1"/>
          <p:nvPr>
            <p:ph idx="18" type="body"/>
          </p:nvPr>
        </p:nvSpPr>
        <p:spPr>
          <a:xfrm>
            <a:off x="2601533" y="4079824"/>
            <a:ext cx="1146219" cy="172123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200"/>
              <a:buFont typeface="Arial"/>
              <a:buNone/>
              <a:defRPr b="0" i="0" sz="1200">
                <a:solidFill>
                  <a:schemeClr val="lt1"/>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 name="Google Shape;242;p27"/>
          <p:cNvSpPr/>
          <p:nvPr>
            <p:ph idx="19" type="pic"/>
          </p:nvPr>
        </p:nvSpPr>
        <p:spPr>
          <a:xfrm>
            <a:off x="463776" y="3895004"/>
            <a:ext cx="1956589" cy="2027956"/>
          </a:xfrm>
          <a:prstGeom prst="rect">
            <a:avLst/>
          </a:prstGeom>
          <a:solidFill>
            <a:srgbClr val="D8D8D8"/>
          </a:solidFill>
          <a:ln>
            <a:noFill/>
          </a:ln>
        </p:spPr>
      </p:sp>
      <p:sp>
        <p:nvSpPr>
          <p:cNvPr id="243" name="Google Shape;243;p27"/>
          <p:cNvSpPr/>
          <p:nvPr>
            <p:ph idx="20" type="pic"/>
          </p:nvPr>
        </p:nvSpPr>
        <p:spPr>
          <a:xfrm>
            <a:off x="4370631" y="5930534"/>
            <a:ext cx="1956589" cy="65670"/>
          </a:xfrm>
          <a:prstGeom prst="rect">
            <a:avLst/>
          </a:prstGeom>
          <a:solidFill>
            <a:schemeClr val="accent1"/>
          </a:solidFill>
          <a:ln>
            <a:noFill/>
          </a:ln>
        </p:spPr>
      </p:sp>
      <p:sp>
        <p:nvSpPr>
          <p:cNvPr id="244" name="Google Shape;244;p27"/>
          <p:cNvSpPr/>
          <p:nvPr>
            <p:ph idx="21" type="pic"/>
          </p:nvPr>
        </p:nvSpPr>
        <p:spPr>
          <a:xfrm>
            <a:off x="6333543" y="3891976"/>
            <a:ext cx="1521083" cy="2104227"/>
          </a:xfrm>
          <a:prstGeom prst="rect">
            <a:avLst/>
          </a:prstGeom>
          <a:solidFill>
            <a:schemeClr val="lt2"/>
          </a:solidFill>
          <a:ln>
            <a:noFill/>
          </a:ln>
        </p:spPr>
      </p:sp>
      <p:sp>
        <p:nvSpPr>
          <p:cNvPr id="245" name="Google Shape;245;p27"/>
          <p:cNvSpPr txBox="1"/>
          <p:nvPr>
            <p:ph idx="22" type="body"/>
          </p:nvPr>
        </p:nvSpPr>
        <p:spPr>
          <a:xfrm>
            <a:off x="6514711" y="4079824"/>
            <a:ext cx="1146219" cy="172123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200"/>
              <a:buFont typeface="Arial"/>
              <a:buNone/>
              <a:defRPr b="0" i="0" sz="1200">
                <a:solidFill>
                  <a:schemeClr val="lt1"/>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6" name="Google Shape;246;p27"/>
          <p:cNvSpPr/>
          <p:nvPr>
            <p:ph idx="23" type="pic"/>
          </p:nvPr>
        </p:nvSpPr>
        <p:spPr>
          <a:xfrm>
            <a:off x="4376954" y="3895004"/>
            <a:ext cx="1956589" cy="2027956"/>
          </a:xfrm>
          <a:prstGeom prst="rect">
            <a:avLst/>
          </a:prstGeom>
          <a:solidFill>
            <a:srgbClr val="D8D8D8"/>
          </a:solidFill>
          <a:ln>
            <a:noFill/>
          </a:ln>
        </p:spPr>
      </p:sp>
      <p:sp>
        <p:nvSpPr>
          <p:cNvPr id="247" name="Google Shape;247;p27"/>
          <p:cNvSpPr/>
          <p:nvPr>
            <p:ph idx="24" type="pic"/>
          </p:nvPr>
        </p:nvSpPr>
        <p:spPr>
          <a:xfrm>
            <a:off x="8271417" y="5930534"/>
            <a:ext cx="1956589" cy="65670"/>
          </a:xfrm>
          <a:prstGeom prst="rect">
            <a:avLst/>
          </a:prstGeom>
          <a:solidFill>
            <a:schemeClr val="accent1"/>
          </a:solidFill>
          <a:ln>
            <a:noFill/>
          </a:ln>
        </p:spPr>
      </p:sp>
      <p:sp>
        <p:nvSpPr>
          <p:cNvPr id="248" name="Google Shape;248;p27"/>
          <p:cNvSpPr/>
          <p:nvPr>
            <p:ph idx="25" type="pic"/>
          </p:nvPr>
        </p:nvSpPr>
        <p:spPr>
          <a:xfrm>
            <a:off x="10234329" y="3891976"/>
            <a:ext cx="1521083" cy="2104227"/>
          </a:xfrm>
          <a:prstGeom prst="rect">
            <a:avLst/>
          </a:prstGeom>
          <a:solidFill>
            <a:schemeClr val="lt2"/>
          </a:solidFill>
          <a:ln>
            <a:noFill/>
          </a:ln>
        </p:spPr>
      </p:sp>
      <p:sp>
        <p:nvSpPr>
          <p:cNvPr id="249" name="Google Shape;249;p27"/>
          <p:cNvSpPr txBox="1"/>
          <p:nvPr>
            <p:ph idx="26" type="body"/>
          </p:nvPr>
        </p:nvSpPr>
        <p:spPr>
          <a:xfrm>
            <a:off x="10415497" y="4079824"/>
            <a:ext cx="1146219" cy="1721230"/>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200"/>
              <a:buFont typeface="Arial"/>
              <a:buNone/>
              <a:defRPr b="0" i="0" sz="1200">
                <a:solidFill>
                  <a:schemeClr val="lt1"/>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27"/>
          <p:cNvSpPr/>
          <p:nvPr>
            <p:ph idx="27" type="pic"/>
          </p:nvPr>
        </p:nvSpPr>
        <p:spPr>
          <a:xfrm>
            <a:off x="8277740" y="3895004"/>
            <a:ext cx="1956589" cy="2027956"/>
          </a:xfrm>
          <a:prstGeom prst="rect">
            <a:avLst/>
          </a:prstGeom>
          <a:solidFill>
            <a:srgbClr val="D8D8D8"/>
          </a:solidFill>
          <a:ln>
            <a:noFill/>
          </a:ln>
        </p:spPr>
      </p:sp>
      <p:sp>
        <p:nvSpPr>
          <p:cNvPr id="251" name="Google Shape;251;p27"/>
          <p:cNvSpPr txBox="1"/>
          <p:nvPr>
            <p:ph type="title"/>
          </p:nvPr>
        </p:nvSpPr>
        <p:spPr>
          <a:xfrm>
            <a:off x="479425" y="549275"/>
            <a:ext cx="11233150" cy="49249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27"/>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2 COLUMNS">
  <p:cSld name="BULLETS 2 COLUMNS">
    <p:spTree>
      <p:nvGrpSpPr>
        <p:cNvPr id="253" name="Shape 253"/>
        <p:cNvGrpSpPr/>
        <p:nvPr/>
      </p:nvGrpSpPr>
      <p:grpSpPr>
        <a:xfrm>
          <a:off x="0" y="0"/>
          <a:ext cx="0" cy="0"/>
          <a:chOff x="0" y="0"/>
          <a:chExt cx="0" cy="0"/>
        </a:xfrm>
      </p:grpSpPr>
      <p:sp>
        <p:nvSpPr>
          <p:cNvPr id="254" name="Google Shape;254;p28"/>
          <p:cNvSpPr txBox="1"/>
          <p:nvPr>
            <p:ph idx="1" type="body"/>
          </p:nvPr>
        </p:nvSpPr>
        <p:spPr>
          <a:xfrm>
            <a:off x="479424" y="1484314"/>
            <a:ext cx="5400551" cy="4559648"/>
          </a:xfrm>
          <a:prstGeom prst="rect">
            <a:avLst/>
          </a:prstGeom>
          <a:noFill/>
          <a:ln>
            <a:noFill/>
          </a:ln>
        </p:spPr>
        <p:txBody>
          <a:bodyPr anchorCtr="0" anchor="t" bIns="45700" lIns="0" spcFirstLastPara="1" rIns="91425" wrap="square" tIns="45700">
            <a:noAutofit/>
          </a:bodyPr>
          <a:lstStyle>
            <a:lvl1pPr indent="-330200" lvl="0" marL="457200" algn="l">
              <a:lnSpc>
                <a:spcPct val="114000"/>
              </a:lnSpc>
              <a:spcBef>
                <a:spcPts val="0"/>
              </a:spcBef>
              <a:spcAft>
                <a:spcPts val="0"/>
              </a:spcAft>
              <a:buSzPts val="1600"/>
              <a:buFont typeface="Arial"/>
              <a:buChar char="•"/>
              <a:defRPr sz="1600">
                <a:solidFill>
                  <a:schemeClr val="lt2"/>
                </a:solidFill>
              </a:defRPr>
            </a:lvl1pPr>
            <a:lvl2pPr indent="-317500" lvl="1" marL="914400" algn="l">
              <a:lnSpc>
                <a:spcPct val="114000"/>
              </a:lnSpc>
              <a:spcBef>
                <a:spcPts val="600"/>
              </a:spcBef>
              <a:spcAft>
                <a:spcPts val="0"/>
              </a:spcAft>
              <a:buSzPts val="14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 name="Google Shape;255;p28"/>
          <p:cNvSpPr txBox="1"/>
          <p:nvPr>
            <p:ph idx="2" type="body"/>
          </p:nvPr>
        </p:nvSpPr>
        <p:spPr>
          <a:xfrm>
            <a:off x="6312024" y="1484314"/>
            <a:ext cx="5400600" cy="4559648"/>
          </a:xfrm>
          <a:prstGeom prst="rect">
            <a:avLst/>
          </a:prstGeom>
          <a:noFill/>
          <a:ln>
            <a:noFill/>
          </a:ln>
        </p:spPr>
        <p:txBody>
          <a:bodyPr anchorCtr="0" anchor="t" bIns="45700" lIns="0" spcFirstLastPara="1" rIns="91425" wrap="square" tIns="45700">
            <a:noAutofit/>
          </a:bodyPr>
          <a:lstStyle>
            <a:lvl1pPr indent="-330200" lvl="0" marL="457200" algn="l">
              <a:lnSpc>
                <a:spcPct val="114000"/>
              </a:lnSpc>
              <a:spcBef>
                <a:spcPts val="0"/>
              </a:spcBef>
              <a:spcAft>
                <a:spcPts val="0"/>
              </a:spcAft>
              <a:buSzPts val="1600"/>
              <a:buFont typeface="Arial"/>
              <a:buChar char="•"/>
              <a:defRPr sz="1600">
                <a:solidFill>
                  <a:schemeClr val="lt2"/>
                </a:solidFill>
              </a:defRPr>
            </a:lvl1pPr>
            <a:lvl2pPr indent="-317500" lvl="1" marL="914400" algn="l">
              <a:lnSpc>
                <a:spcPct val="114000"/>
              </a:lnSpc>
              <a:spcBef>
                <a:spcPts val="600"/>
              </a:spcBef>
              <a:spcAft>
                <a:spcPts val="0"/>
              </a:spcAft>
              <a:buSzPts val="14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p28"/>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7" name="Google Shape;257;p28"/>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p:cSld name="IMAGE SLIDE">
    <p:bg>
      <p:bgPr>
        <a:solidFill>
          <a:schemeClr val="lt1"/>
        </a:solidFill>
      </p:bgPr>
    </p:bg>
    <p:spTree>
      <p:nvGrpSpPr>
        <p:cNvPr id="258" name="Shape 258"/>
        <p:cNvGrpSpPr/>
        <p:nvPr/>
      </p:nvGrpSpPr>
      <p:grpSpPr>
        <a:xfrm>
          <a:off x="0" y="0"/>
          <a:ext cx="0" cy="0"/>
          <a:chOff x="0" y="0"/>
          <a:chExt cx="0" cy="0"/>
        </a:xfrm>
      </p:grpSpPr>
      <p:sp>
        <p:nvSpPr>
          <p:cNvPr id="259" name="Google Shape;259;p29"/>
          <p:cNvSpPr/>
          <p:nvPr>
            <p:ph idx="2" type="pic"/>
          </p:nvPr>
        </p:nvSpPr>
        <p:spPr>
          <a:xfrm>
            <a:off x="479425" y="1504126"/>
            <a:ext cx="11233199" cy="4555044"/>
          </a:xfrm>
          <a:prstGeom prst="rect">
            <a:avLst/>
          </a:prstGeom>
          <a:solidFill>
            <a:srgbClr val="D8D8D8"/>
          </a:solidFill>
          <a:ln>
            <a:noFill/>
          </a:ln>
        </p:spPr>
      </p:sp>
      <p:sp>
        <p:nvSpPr>
          <p:cNvPr id="260" name="Google Shape;260;p29"/>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1" name="Google Shape;261;p29"/>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p:cSld name="3 IMAGES">
    <p:spTree>
      <p:nvGrpSpPr>
        <p:cNvPr id="262" name="Shape 262"/>
        <p:cNvGrpSpPr/>
        <p:nvPr/>
      </p:nvGrpSpPr>
      <p:grpSpPr>
        <a:xfrm>
          <a:off x="0" y="0"/>
          <a:ext cx="0" cy="0"/>
          <a:chOff x="0" y="0"/>
          <a:chExt cx="0" cy="0"/>
        </a:xfrm>
      </p:grpSpPr>
      <p:sp>
        <p:nvSpPr>
          <p:cNvPr id="263" name="Google Shape;263;p30"/>
          <p:cNvSpPr/>
          <p:nvPr>
            <p:ph idx="2" type="pic"/>
          </p:nvPr>
        </p:nvSpPr>
        <p:spPr>
          <a:xfrm>
            <a:off x="479424" y="1484313"/>
            <a:ext cx="3600000" cy="4557172"/>
          </a:xfrm>
          <a:prstGeom prst="rect">
            <a:avLst/>
          </a:prstGeom>
          <a:solidFill>
            <a:srgbClr val="D8D8D8"/>
          </a:solidFill>
          <a:ln>
            <a:noFill/>
          </a:ln>
        </p:spPr>
      </p:sp>
      <p:sp>
        <p:nvSpPr>
          <p:cNvPr id="264" name="Google Shape;264;p30"/>
          <p:cNvSpPr/>
          <p:nvPr>
            <p:ph idx="3" type="pic"/>
          </p:nvPr>
        </p:nvSpPr>
        <p:spPr>
          <a:xfrm>
            <a:off x="4283212" y="1484313"/>
            <a:ext cx="3600000" cy="4557172"/>
          </a:xfrm>
          <a:prstGeom prst="rect">
            <a:avLst/>
          </a:prstGeom>
          <a:solidFill>
            <a:srgbClr val="D8D8D8"/>
          </a:solidFill>
          <a:ln>
            <a:noFill/>
          </a:ln>
        </p:spPr>
      </p:sp>
      <p:sp>
        <p:nvSpPr>
          <p:cNvPr id="265" name="Google Shape;265;p30"/>
          <p:cNvSpPr/>
          <p:nvPr>
            <p:ph idx="4" type="pic"/>
          </p:nvPr>
        </p:nvSpPr>
        <p:spPr>
          <a:xfrm>
            <a:off x="8112575" y="1484313"/>
            <a:ext cx="3600000" cy="4557172"/>
          </a:xfrm>
          <a:prstGeom prst="rect">
            <a:avLst/>
          </a:prstGeom>
          <a:solidFill>
            <a:srgbClr val="D8D8D8"/>
          </a:solidFill>
          <a:ln>
            <a:noFill/>
          </a:ln>
        </p:spPr>
      </p:sp>
      <p:sp>
        <p:nvSpPr>
          <p:cNvPr id="266" name="Google Shape;266;p30"/>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7" name="Google Shape;267;p30"/>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2704">
          <p15:clr>
            <a:srgbClr val="FBAE40"/>
          </p15:clr>
        </p15:guide>
        <p15:guide id="2" pos="2576">
          <p15:clr>
            <a:srgbClr val="FBAE40"/>
          </p15:clr>
        </p15:guide>
        <p15:guide id="3" pos="5110">
          <p15:clr>
            <a:srgbClr val="FBAE40"/>
          </p15:clr>
        </p15:guide>
        <p15:guide id="4" pos="497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4"/>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4"/>
          <p:cNvSpPr txBox="1"/>
          <p:nvPr>
            <p:ph idx="1" type="body"/>
          </p:nvPr>
        </p:nvSpPr>
        <p:spPr>
          <a:xfrm>
            <a:off x="469075" y="1335974"/>
            <a:ext cx="5444045" cy="4689922"/>
          </a:xfrm>
          <a:prstGeom prst="rect">
            <a:avLst/>
          </a:prstGeom>
          <a:noFill/>
          <a:ln>
            <a:noFill/>
          </a:ln>
        </p:spPr>
        <p:txBody>
          <a:bodyPr anchorCtr="0" anchor="t" bIns="45700" lIns="0" spcFirstLastPara="1" rIns="91425" wrap="square" tIns="45700">
            <a:normAutofit/>
          </a:bodyPr>
          <a:lstStyle>
            <a:lvl1pPr indent="-381000" lvl="0" marL="457200" algn="l">
              <a:lnSpc>
                <a:spcPct val="100000"/>
              </a:lnSpc>
              <a:spcBef>
                <a:spcPts val="0"/>
              </a:spcBef>
              <a:spcAft>
                <a:spcPts val="0"/>
              </a:spcAft>
              <a:buSzPts val="2400"/>
              <a:buFont typeface="Montserrat Light"/>
              <a:buChar char="•"/>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600"/>
              </a:spcBef>
              <a:spcAft>
                <a:spcPts val="0"/>
              </a:spcAft>
              <a:buSzPts val="1800"/>
              <a:buChar char="–"/>
              <a:defRPr sz="18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295275" lvl="5" marL="2743200" algn="l">
              <a:lnSpc>
                <a:spcPct val="90000"/>
              </a:lnSpc>
              <a:spcBef>
                <a:spcPts val="600"/>
              </a:spcBef>
              <a:spcAft>
                <a:spcPts val="0"/>
              </a:spcAft>
              <a:buClr>
                <a:schemeClr val="dk1"/>
              </a:buClr>
              <a:buSzPts val="1050"/>
              <a:buChar char="•"/>
              <a:defRPr sz="1050"/>
            </a:lvl6pPr>
            <a:lvl7pPr indent="-295275" lvl="6" marL="3200400" algn="l">
              <a:lnSpc>
                <a:spcPct val="90000"/>
              </a:lnSpc>
              <a:spcBef>
                <a:spcPts val="500"/>
              </a:spcBef>
              <a:spcAft>
                <a:spcPts val="0"/>
              </a:spcAft>
              <a:buClr>
                <a:schemeClr val="dk1"/>
              </a:buClr>
              <a:buSzPts val="1050"/>
              <a:buChar char="•"/>
              <a:defRPr sz="1050"/>
            </a:lvl7pPr>
            <a:lvl8pPr indent="-295275" lvl="7" marL="3657600" algn="l">
              <a:lnSpc>
                <a:spcPct val="90000"/>
              </a:lnSpc>
              <a:spcBef>
                <a:spcPts val="500"/>
              </a:spcBef>
              <a:spcAft>
                <a:spcPts val="0"/>
              </a:spcAft>
              <a:buClr>
                <a:schemeClr val="dk1"/>
              </a:buClr>
              <a:buSzPts val="1050"/>
              <a:buChar char="•"/>
              <a:defRPr sz="1050"/>
            </a:lvl8pPr>
            <a:lvl9pPr indent="-295275" lvl="8" marL="4114800" algn="l">
              <a:lnSpc>
                <a:spcPct val="90000"/>
              </a:lnSpc>
              <a:spcBef>
                <a:spcPts val="500"/>
              </a:spcBef>
              <a:spcAft>
                <a:spcPts val="0"/>
              </a:spcAft>
              <a:buClr>
                <a:schemeClr val="dk1"/>
              </a:buClr>
              <a:buSzPts val="1050"/>
              <a:buChar char="•"/>
              <a:defRPr sz="1050"/>
            </a:lvl9pPr>
          </a:lstStyle>
          <a:p/>
        </p:txBody>
      </p:sp>
      <p:sp>
        <p:nvSpPr>
          <p:cNvPr id="38" name="Google Shape;38;p4"/>
          <p:cNvSpPr txBox="1"/>
          <p:nvPr>
            <p:ph idx="2" type="body"/>
          </p:nvPr>
        </p:nvSpPr>
        <p:spPr>
          <a:xfrm>
            <a:off x="6278882" y="1335974"/>
            <a:ext cx="5444045" cy="4689922"/>
          </a:xfrm>
          <a:prstGeom prst="rect">
            <a:avLst/>
          </a:prstGeom>
          <a:noFill/>
          <a:ln>
            <a:noFill/>
          </a:ln>
        </p:spPr>
        <p:txBody>
          <a:bodyPr anchorCtr="0" anchor="t" bIns="45700" lIns="0" spcFirstLastPara="1" rIns="91425" wrap="square" tIns="45700">
            <a:normAutofit/>
          </a:bodyPr>
          <a:lstStyle>
            <a:lvl1pPr indent="-381000" lvl="0" marL="457200" algn="l">
              <a:lnSpc>
                <a:spcPct val="100000"/>
              </a:lnSpc>
              <a:spcBef>
                <a:spcPts val="0"/>
              </a:spcBef>
              <a:spcAft>
                <a:spcPts val="0"/>
              </a:spcAft>
              <a:buSzPts val="2400"/>
              <a:buFont typeface="Montserrat Light"/>
              <a:buChar char="•"/>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600"/>
              </a:spcBef>
              <a:spcAft>
                <a:spcPts val="0"/>
              </a:spcAft>
              <a:buSzPts val="1800"/>
              <a:buChar char="–"/>
              <a:defRPr sz="18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295275" lvl="5" marL="2743200" algn="l">
              <a:lnSpc>
                <a:spcPct val="90000"/>
              </a:lnSpc>
              <a:spcBef>
                <a:spcPts val="600"/>
              </a:spcBef>
              <a:spcAft>
                <a:spcPts val="0"/>
              </a:spcAft>
              <a:buClr>
                <a:schemeClr val="dk1"/>
              </a:buClr>
              <a:buSzPts val="1050"/>
              <a:buChar char="•"/>
              <a:defRPr sz="1050"/>
            </a:lvl6pPr>
            <a:lvl7pPr indent="-295275" lvl="6" marL="3200400" algn="l">
              <a:lnSpc>
                <a:spcPct val="90000"/>
              </a:lnSpc>
              <a:spcBef>
                <a:spcPts val="500"/>
              </a:spcBef>
              <a:spcAft>
                <a:spcPts val="0"/>
              </a:spcAft>
              <a:buClr>
                <a:schemeClr val="dk1"/>
              </a:buClr>
              <a:buSzPts val="1050"/>
              <a:buChar char="•"/>
              <a:defRPr sz="1050"/>
            </a:lvl7pPr>
            <a:lvl8pPr indent="-295275" lvl="7" marL="3657600" algn="l">
              <a:lnSpc>
                <a:spcPct val="90000"/>
              </a:lnSpc>
              <a:spcBef>
                <a:spcPts val="500"/>
              </a:spcBef>
              <a:spcAft>
                <a:spcPts val="0"/>
              </a:spcAft>
              <a:buClr>
                <a:schemeClr val="dk1"/>
              </a:buClr>
              <a:buSzPts val="1050"/>
              <a:buChar char="•"/>
              <a:defRPr sz="1050"/>
            </a:lvl8pPr>
            <a:lvl9pPr indent="-295275" lvl="8" marL="4114800" algn="l">
              <a:lnSpc>
                <a:spcPct val="90000"/>
              </a:lnSpc>
              <a:spcBef>
                <a:spcPts val="500"/>
              </a:spcBef>
              <a:spcAft>
                <a:spcPts val="0"/>
              </a:spcAft>
              <a:buClr>
                <a:schemeClr val="dk1"/>
              </a:buClr>
              <a:buSzPts val="1050"/>
              <a:buChar char="•"/>
              <a:defRPr sz="1050"/>
            </a:lvl9pPr>
          </a:lstStyle>
          <a:p/>
        </p:txBody>
      </p:sp>
      <p:sp>
        <p:nvSpPr>
          <p:cNvPr id="39" name="Google Shape;39;p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 name="Google Shape;41;p4"/>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MAGES">
  <p:cSld name="4 IMAGES">
    <p:spTree>
      <p:nvGrpSpPr>
        <p:cNvPr id="268" name="Shape 268"/>
        <p:cNvGrpSpPr/>
        <p:nvPr/>
      </p:nvGrpSpPr>
      <p:grpSpPr>
        <a:xfrm>
          <a:off x="0" y="0"/>
          <a:ext cx="0" cy="0"/>
          <a:chOff x="0" y="0"/>
          <a:chExt cx="0" cy="0"/>
        </a:xfrm>
      </p:grpSpPr>
      <p:sp>
        <p:nvSpPr>
          <p:cNvPr id="269" name="Google Shape;269;p31"/>
          <p:cNvSpPr/>
          <p:nvPr>
            <p:ph idx="2" type="pic"/>
          </p:nvPr>
        </p:nvSpPr>
        <p:spPr>
          <a:xfrm>
            <a:off x="479423" y="1484313"/>
            <a:ext cx="5511405" cy="1944687"/>
          </a:xfrm>
          <a:prstGeom prst="rect">
            <a:avLst/>
          </a:prstGeom>
          <a:solidFill>
            <a:srgbClr val="D8D8D8"/>
          </a:solidFill>
          <a:ln>
            <a:noFill/>
          </a:ln>
        </p:spPr>
      </p:sp>
      <p:sp>
        <p:nvSpPr>
          <p:cNvPr id="270" name="Google Shape;270;p31"/>
          <p:cNvSpPr/>
          <p:nvPr>
            <p:ph idx="3" type="pic"/>
          </p:nvPr>
        </p:nvSpPr>
        <p:spPr>
          <a:xfrm>
            <a:off x="6201173" y="1484313"/>
            <a:ext cx="5508104" cy="1944687"/>
          </a:xfrm>
          <a:prstGeom prst="rect">
            <a:avLst/>
          </a:prstGeom>
          <a:solidFill>
            <a:srgbClr val="D8D8D8"/>
          </a:solidFill>
          <a:ln>
            <a:noFill/>
          </a:ln>
        </p:spPr>
      </p:sp>
      <p:sp>
        <p:nvSpPr>
          <p:cNvPr id="271" name="Google Shape;271;p31"/>
          <p:cNvSpPr/>
          <p:nvPr>
            <p:ph idx="4" type="pic"/>
          </p:nvPr>
        </p:nvSpPr>
        <p:spPr>
          <a:xfrm>
            <a:off x="479423" y="3597926"/>
            <a:ext cx="5511405" cy="1944687"/>
          </a:xfrm>
          <a:prstGeom prst="rect">
            <a:avLst/>
          </a:prstGeom>
          <a:solidFill>
            <a:srgbClr val="D8D8D8"/>
          </a:solidFill>
          <a:ln>
            <a:noFill/>
          </a:ln>
        </p:spPr>
      </p:sp>
      <p:sp>
        <p:nvSpPr>
          <p:cNvPr id="272" name="Google Shape;272;p31"/>
          <p:cNvSpPr/>
          <p:nvPr>
            <p:ph idx="5" type="pic"/>
          </p:nvPr>
        </p:nvSpPr>
        <p:spPr>
          <a:xfrm>
            <a:off x="6208579" y="3597926"/>
            <a:ext cx="5503996" cy="1944687"/>
          </a:xfrm>
          <a:prstGeom prst="rect">
            <a:avLst/>
          </a:prstGeom>
          <a:solidFill>
            <a:srgbClr val="D8D8D8"/>
          </a:solidFill>
          <a:ln>
            <a:noFill/>
          </a:ln>
        </p:spPr>
      </p:sp>
      <p:sp>
        <p:nvSpPr>
          <p:cNvPr id="273" name="Google Shape;273;p31"/>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4" name="Google Shape;274;p31"/>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MAGES">
  <p:cSld name="6 IMAGES">
    <p:spTree>
      <p:nvGrpSpPr>
        <p:cNvPr id="275" name="Shape 275"/>
        <p:cNvGrpSpPr/>
        <p:nvPr/>
      </p:nvGrpSpPr>
      <p:grpSpPr>
        <a:xfrm>
          <a:off x="0" y="0"/>
          <a:ext cx="0" cy="0"/>
          <a:chOff x="0" y="0"/>
          <a:chExt cx="0" cy="0"/>
        </a:xfrm>
      </p:grpSpPr>
      <p:sp>
        <p:nvSpPr>
          <p:cNvPr id="276" name="Google Shape;276;p32"/>
          <p:cNvSpPr/>
          <p:nvPr>
            <p:ph idx="2" type="pic"/>
          </p:nvPr>
        </p:nvSpPr>
        <p:spPr>
          <a:xfrm>
            <a:off x="487121" y="1489385"/>
            <a:ext cx="3600000" cy="1944000"/>
          </a:xfrm>
          <a:prstGeom prst="rect">
            <a:avLst/>
          </a:prstGeom>
          <a:solidFill>
            <a:srgbClr val="D8D8D8"/>
          </a:solidFill>
          <a:ln>
            <a:noFill/>
          </a:ln>
        </p:spPr>
      </p:sp>
      <p:sp>
        <p:nvSpPr>
          <p:cNvPr id="277" name="Google Shape;277;p32"/>
          <p:cNvSpPr/>
          <p:nvPr>
            <p:ph idx="3" type="pic"/>
          </p:nvPr>
        </p:nvSpPr>
        <p:spPr>
          <a:xfrm>
            <a:off x="487121" y="3645785"/>
            <a:ext cx="3600000" cy="1947600"/>
          </a:xfrm>
          <a:prstGeom prst="rect">
            <a:avLst/>
          </a:prstGeom>
          <a:solidFill>
            <a:srgbClr val="D8D8D8"/>
          </a:solidFill>
          <a:ln>
            <a:noFill/>
          </a:ln>
        </p:spPr>
      </p:sp>
      <p:sp>
        <p:nvSpPr>
          <p:cNvPr id="278" name="Google Shape;278;p32"/>
          <p:cNvSpPr/>
          <p:nvPr>
            <p:ph idx="4" type="pic"/>
          </p:nvPr>
        </p:nvSpPr>
        <p:spPr>
          <a:xfrm>
            <a:off x="4290909" y="1489385"/>
            <a:ext cx="3600000" cy="1944000"/>
          </a:xfrm>
          <a:prstGeom prst="rect">
            <a:avLst/>
          </a:prstGeom>
          <a:solidFill>
            <a:srgbClr val="D8D8D8"/>
          </a:solidFill>
          <a:ln>
            <a:noFill/>
          </a:ln>
        </p:spPr>
      </p:sp>
      <p:sp>
        <p:nvSpPr>
          <p:cNvPr id="279" name="Google Shape;279;p32"/>
          <p:cNvSpPr/>
          <p:nvPr>
            <p:ph idx="5" type="pic"/>
          </p:nvPr>
        </p:nvSpPr>
        <p:spPr>
          <a:xfrm>
            <a:off x="4290909" y="3645785"/>
            <a:ext cx="3600000" cy="1947600"/>
          </a:xfrm>
          <a:prstGeom prst="rect">
            <a:avLst/>
          </a:prstGeom>
          <a:solidFill>
            <a:srgbClr val="D8D8D8"/>
          </a:solidFill>
          <a:ln>
            <a:noFill/>
          </a:ln>
        </p:spPr>
      </p:sp>
      <p:sp>
        <p:nvSpPr>
          <p:cNvPr id="280" name="Google Shape;280;p32"/>
          <p:cNvSpPr/>
          <p:nvPr>
            <p:ph idx="6" type="pic"/>
          </p:nvPr>
        </p:nvSpPr>
        <p:spPr>
          <a:xfrm>
            <a:off x="8113241" y="1489385"/>
            <a:ext cx="3600000" cy="1944000"/>
          </a:xfrm>
          <a:prstGeom prst="rect">
            <a:avLst/>
          </a:prstGeom>
          <a:solidFill>
            <a:srgbClr val="D8D8D8"/>
          </a:solidFill>
          <a:ln>
            <a:noFill/>
          </a:ln>
        </p:spPr>
      </p:sp>
      <p:sp>
        <p:nvSpPr>
          <p:cNvPr id="281" name="Google Shape;281;p32"/>
          <p:cNvSpPr/>
          <p:nvPr>
            <p:ph idx="7" type="pic"/>
          </p:nvPr>
        </p:nvSpPr>
        <p:spPr>
          <a:xfrm>
            <a:off x="8113241" y="3645785"/>
            <a:ext cx="3600000" cy="1947600"/>
          </a:xfrm>
          <a:prstGeom prst="rect">
            <a:avLst/>
          </a:prstGeom>
          <a:solidFill>
            <a:srgbClr val="D8D8D8"/>
          </a:solidFill>
          <a:ln>
            <a:noFill/>
          </a:ln>
        </p:spPr>
      </p:sp>
      <p:sp>
        <p:nvSpPr>
          <p:cNvPr id="282" name="Google Shape;282;p32"/>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3" name="Google Shape;283;p32"/>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BOX" showMasterSp="0">
  <p:cSld name="IMAGE + BOX">
    <p:bg>
      <p:bgPr>
        <a:solidFill>
          <a:schemeClr val="lt1"/>
        </a:solidFill>
      </p:bgPr>
    </p:bg>
    <p:spTree>
      <p:nvGrpSpPr>
        <p:cNvPr id="284" name="Shape 284"/>
        <p:cNvGrpSpPr/>
        <p:nvPr/>
      </p:nvGrpSpPr>
      <p:grpSpPr>
        <a:xfrm>
          <a:off x="0" y="0"/>
          <a:ext cx="0" cy="0"/>
          <a:chOff x="0" y="0"/>
          <a:chExt cx="0" cy="0"/>
        </a:xfrm>
      </p:grpSpPr>
      <p:sp>
        <p:nvSpPr>
          <p:cNvPr id="285" name="Google Shape;285;p33"/>
          <p:cNvSpPr/>
          <p:nvPr>
            <p:ph idx="2" type="pic"/>
          </p:nvPr>
        </p:nvSpPr>
        <p:spPr>
          <a:xfrm>
            <a:off x="0" y="0"/>
            <a:ext cx="12191999" cy="6858000"/>
          </a:xfrm>
          <a:prstGeom prst="rect">
            <a:avLst/>
          </a:prstGeom>
          <a:solidFill>
            <a:srgbClr val="D8D8D8"/>
          </a:solidFill>
          <a:ln>
            <a:noFill/>
          </a:ln>
        </p:spPr>
      </p:sp>
      <p:sp>
        <p:nvSpPr>
          <p:cNvPr id="286" name="Google Shape;286;p33"/>
          <p:cNvSpPr/>
          <p:nvPr>
            <p:ph idx="3" type="pic"/>
          </p:nvPr>
        </p:nvSpPr>
        <p:spPr>
          <a:xfrm>
            <a:off x="8520545" y="3345874"/>
            <a:ext cx="3671455" cy="2629548"/>
          </a:xfrm>
          <a:prstGeom prst="rect">
            <a:avLst/>
          </a:prstGeom>
          <a:solidFill>
            <a:schemeClr val="lt2"/>
          </a:solidFill>
          <a:ln>
            <a:noFill/>
          </a:ln>
        </p:spPr>
      </p:sp>
      <p:sp>
        <p:nvSpPr>
          <p:cNvPr id="287" name="Google Shape;287;p33"/>
          <p:cNvSpPr txBox="1"/>
          <p:nvPr>
            <p:ph idx="1" type="body"/>
          </p:nvPr>
        </p:nvSpPr>
        <p:spPr>
          <a:xfrm>
            <a:off x="8781094" y="4114800"/>
            <a:ext cx="3161211" cy="1632857"/>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100"/>
              <a:buFont typeface="Arial"/>
              <a:buNone/>
              <a:defRPr b="0" i="0" sz="1100">
                <a:solidFill>
                  <a:schemeClr val="lt1"/>
                </a:solidFill>
                <a:latin typeface="Montserrat Light"/>
                <a:ea typeface="Montserrat Light"/>
                <a:cs typeface="Montserrat Light"/>
                <a:sym typeface="Montserrat Light"/>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33"/>
          <p:cNvSpPr txBox="1"/>
          <p:nvPr>
            <p:ph idx="4" type="body"/>
          </p:nvPr>
        </p:nvSpPr>
        <p:spPr>
          <a:xfrm>
            <a:off x="8781046" y="3597463"/>
            <a:ext cx="3161211" cy="517337"/>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2800"/>
              <a:buFont typeface="Arial"/>
              <a:buNone/>
              <a:defRPr b="0" i="0" sz="2800">
                <a:solidFill>
                  <a:schemeClr val="lt1"/>
                </a:solidFill>
                <a:latin typeface="Montserrat Medium"/>
                <a:ea typeface="Montserrat Medium"/>
                <a:cs typeface="Montserrat Medium"/>
                <a:sym typeface="Montserrat Medium"/>
              </a:defRPr>
            </a:lvl1pPr>
            <a:lvl2pPr indent="-228600" lvl="1" marL="914400" algn="l">
              <a:lnSpc>
                <a:spcPct val="100000"/>
              </a:lnSpc>
              <a:spcBef>
                <a:spcPts val="600"/>
              </a:spcBef>
              <a:spcAft>
                <a:spcPts val="0"/>
              </a:spcAft>
              <a:buSzPts val="800"/>
              <a:buFont typeface="Arial"/>
              <a:buNone/>
              <a:defRPr sz="800">
                <a:solidFill>
                  <a:srgbClr val="A5A5A5"/>
                </a:solidFill>
              </a:defRPr>
            </a:lvl2pPr>
            <a:lvl3pPr indent="-279400" lvl="2" marL="1371600" algn="l">
              <a:lnSpc>
                <a:spcPct val="100000"/>
              </a:lnSpc>
              <a:spcBef>
                <a:spcPts val="600"/>
              </a:spcBef>
              <a:spcAft>
                <a:spcPts val="0"/>
              </a:spcAft>
              <a:buSzPts val="800"/>
              <a:buFont typeface="Arial"/>
              <a:buChar char="•"/>
              <a:defRPr sz="800">
                <a:solidFill>
                  <a:srgbClr val="A5A5A5"/>
                </a:solidFill>
              </a:defRPr>
            </a:lvl3pPr>
            <a:lvl4pPr indent="-279400" lvl="3" marL="1828800" algn="l">
              <a:lnSpc>
                <a:spcPct val="100000"/>
              </a:lnSpc>
              <a:spcBef>
                <a:spcPts val="600"/>
              </a:spcBef>
              <a:spcAft>
                <a:spcPts val="0"/>
              </a:spcAft>
              <a:buSzPts val="800"/>
              <a:buFont typeface="Arial"/>
              <a:buChar char="•"/>
              <a:defRPr sz="800">
                <a:solidFill>
                  <a:srgbClr val="A5A5A5"/>
                </a:solidFill>
              </a:defRPr>
            </a:lvl4pPr>
            <a:lvl5pPr indent="-279400" lvl="4" marL="2286000" algn="l">
              <a:lnSpc>
                <a:spcPct val="100000"/>
              </a:lnSpc>
              <a:spcBef>
                <a:spcPts val="600"/>
              </a:spcBef>
              <a:spcAft>
                <a:spcPts val="0"/>
              </a:spcAft>
              <a:buSzPts val="800"/>
              <a:buFont typeface="Arial"/>
              <a:buChar char="•"/>
              <a:defRPr sz="800">
                <a:solidFill>
                  <a:srgbClr val="A5A5A5"/>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IDEO WITH TITLE">
  <p:cSld name="1_VIDEO WITH TITLE">
    <p:bg>
      <p:bgPr>
        <a:solidFill>
          <a:schemeClr val="lt1"/>
        </a:solidFill>
      </p:bgPr>
    </p:bg>
    <p:spTree>
      <p:nvGrpSpPr>
        <p:cNvPr id="289" name="Shape 289"/>
        <p:cNvGrpSpPr/>
        <p:nvPr/>
      </p:nvGrpSpPr>
      <p:grpSpPr>
        <a:xfrm>
          <a:off x="0" y="0"/>
          <a:ext cx="0" cy="0"/>
          <a:chOff x="0" y="0"/>
          <a:chExt cx="0" cy="0"/>
        </a:xfrm>
      </p:grpSpPr>
      <p:sp>
        <p:nvSpPr>
          <p:cNvPr id="290" name="Google Shape;290;p34"/>
          <p:cNvSpPr/>
          <p:nvPr>
            <p:ph idx="2" type="media"/>
          </p:nvPr>
        </p:nvSpPr>
        <p:spPr>
          <a:xfrm>
            <a:off x="0" y="1354238"/>
            <a:ext cx="12192000" cy="5521224"/>
          </a:xfrm>
          <a:prstGeom prst="rect">
            <a:avLst/>
          </a:prstGeom>
          <a:solidFill>
            <a:srgbClr val="D8D8D8"/>
          </a:solidFill>
          <a:ln>
            <a:noFill/>
          </a:ln>
        </p:spPr>
        <p:txBody>
          <a:bodyPr anchorCtr="0" anchor="t" bIns="45700" lIns="0" spcFirstLastPara="1" rIns="91425" wrap="square" tIns="45700">
            <a:noAutofit/>
          </a:bodyPr>
          <a:lstStyle>
            <a:lvl1pPr lvl="0" marR="0" rtl="0" algn="l">
              <a:lnSpc>
                <a:spcPct val="100000"/>
              </a:lnSpc>
              <a:spcBef>
                <a:spcPts val="0"/>
              </a:spcBef>
              <a:spcAft>
                <a:spcPts val="0"/>
              </a:spcAft>
              <a:buClr>
                <a:schemeClr val="accent1"/>
              </a:buClr>
              <a:buSzPts val="1600"/>
              <a:buFont typeface="Montserrat Light"/>
              <a:buNone/>
              <a:defRPr b="0" i="0" sz="1600" u="none" cap="none" strike="noStrike">
                <a:solidFill>
                  <a:schemeClr val="accent2"/>
                </a:solidFill>
                <a:latin typeface="Montserrat Light"/>
                <a:ea typeface="Montserrat Light"/>
                <a:cs typeface="Montserrat Light"/>
                <a:sym typeface="Montserrat Light"/>
              </a:defRPr>
            </a:lvl1pPr>
            <a:lvl2pPr lvl="1" marR="0" rtl="0" algn="l">
              <a:lnSpc>
                <a:spcPct val="100000"/>
              </a:lnSpc>
              <a:spcBef>
                <a:spcPts val="600"/>
              </a:spcBef>
              <a:spcAft>
                <a:spcPts val="0"/>
              </a:spcAft>
              <a:buClr>
                <a:schemeClr val="accent4"/>
              </a:buClr>
              <a:buSzPts val="1400"/>
              <a:buFont typeface="NTR"/>
              <a:buChar char="–"/>
              <a:defRPr b="0" i="0" sz="1400" u="none" cap="none" strike="noStrike">
                <a:solidFill>
                  <a:schemeClr val="accent4"/>
                </a:solidFill>
                <a:latin typeface="Montserrat Light"/>
                <a:ea typeface="Montserrat Light"/>
                <a:cs typeface="Montserrat Light"/>
                <a:sym typeface="Montserrat Light"/>
              </a:defRPr>
            </a:lvl2pPr>
            <a:lvl3pPr lvl="2"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3pPr>
            <a:lvl4pPr lvl="3"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4pPr>
            <a:lvl5pPr lvl="4"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1" name="Google Shape;291;p34"/>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IDEO FULL PAGE">
  <p:cSld name="1_VIDEO FULL PAGE">
    <p:spTree>
      <p:nvGrpSpPr>
        <p:cNvPr id="292" name="Shape 292"/>
        <p:cNvGrpSpPr/>
        <p:nvPr/>
      </p:nvGrpSpPr>
      <p:grpSpPr>
        <a:xfrm>
          <a:off x="0" y="0"/>
          <a:ext cx="0" cy="0"/>
          <a:chOff x="0" y="0"/>
          <a:chExt cx="0" cy="0"/>
        </a:xfrm>
      </p:grpSpPr>
      <p:sp>
        <p:nvSpPr>
          <p:cNvPr id="293" name="Google Shape;293;p35"/>
          <p:cNvSpPr/>
          <p:nvPr/>
        </p:nvSpPr>
        <p:spPr>
          <a:xfrm>
            <a:off x="-10082" y="0"/>
            <a:ext cx="12202082" cy="687546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Google Shape;294;p35"/>
          <p:cNvSpPr/>
          <p:nvPr>
            <p:ph idx="2" type="media"/>
          </p:nvPr>
        </p:nvSpPr>
        <p:spPr>
          <a:xfrm>
            <a:off x="0" y="0"/>
            <a:ext cx="12192000" cy="6875462"/>
          </a:xfrm>
          <a:prstGeom prst="rect">
            <a:avLst/>
          </a:prstGeom>
          <a:solidFill>
            <a:srgbClr val="D8D8D8"/>
          </a:solidFill>
          <a:ln>
            <a:noFill/>
          </a:ln>
        </p:spPr>
        <p:txBody>
          <a:bodyPr anchorCtr="0" anchor="t" bIns="45700" lIns="0" spcFirstLastPara="1" rIns="91425" wrap="square" tIns="45700">
            <a:noAutofit/>
          </a:bodyPr>
          <a:lstStyle>
            <a:lvl1pPr lvl="0" marR="0" rtl="0" algn="l">
              <a:lnSpc>
                <a:spcPct val="100000"/>
              </a:lnSpc>
              <a:spcBef>
                <a:spcPts val="0"/>
              </a:spcBef>
              <a:spcAft>
                <a:spcPts val="0"/>
              </a:spcAft>
              <a:buClr>
                <a:schemeClr val="accent1"/>
              </a:buClr>
              <a:buSzPts val="1600"/>
              <a:buFont typeface="Montserrat Light"/>
              <a:buNone/>
              <a:defRPr b="0" i="0" sz="1600" u="none" cap="none" strike="noStrike">
                <a:solidFill>
                  <a:schemeClr val="accent2"/>
                </a:solidFill>
                <a:latin typeface="Montserrat Light"/>
                <a:ea typeface="Montserrat Light"/>
                <a:cs typeface="Montserrat Light"/>
                <a:sym typeface="Montserrat Light"/>
              </a:defRPr>
            </a:lvl1pPr>
            <a:lvl2pPr lvl="1" marR="0" rtl="0" algn="l">
              <a:lnSpc>
                <a:spcPct val="100000"/>
              </a:lnSpc>
              <a:spcBef>
                <a:spcPts val="600"/>
              </a:spcBef>
              <a:spcAft>
                <a:spcPts val="0"/>
              </a:spcAft>
              <a:buClr>
                <a:schemeClr val="accent4"/>
              </a:buClr>
              <a:buSzPts val="1400"/>
              <a:buFont typeface="NTR"/>
              <a:buChar char="–"/>
              <a:defRPr b="0" i="0" sz="1400" u="none" cap="none" strike="noStrike">
                <a:solidFill>
                  <a:schemeClr val="accent4"/>
                </a:solidFill>
                <a:latin typeface="Montserrat Light"/>
                <a:ea typeface="Montserrat Light"/>
                <a:cs typeface="Montserrat Light"/>
                <a:sym typeface="Montserrat Light"/>
              </a:defRPr>
            </a:lvl2pPr>
            <a:lvl3pPr lvl="2"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3pPr>
            <a:lvl4pPr lvl="3"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4pPr>
            <a:lvl5pPr lvl="4"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VIDEO FULL PAGE">
  <p:cSld name="2_VIDEO FULL PAGE">
    <p:spTree>
      <p:nvGrpSpPr>
        <p:cNvPr id="295" name="Shape 295"/>
        <p:cNvGrpSpPr/>
        <p:nvPr/>
      </p:nvGrpSpPr>
      <p:grpSpPr>
        <a:xfrm>
          <a:off x="0" y="0"/>
          <a:ext cx="0" cy="0"/>
          <a:chOff x="0" y="0"/>
          <a:chExt cx="0" cy="0"/>
        </a:xfrm>
      </p:grpSpPr>
      <p:sp>
        <p:nvSpPr>
          <p:cNvPr id="296" name="Google Shape;296;p36"/>
          <p:cNvSpPr/>
          <p:nvPr/>
        </p:nvSpPr>
        <p:spPr>
          <a:xfrm>
            <a:off x="-10082" y="0"/>
            <a:ext cx="12202082" cy="687546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36"/>
          <p:cNvSpPr/>
          <p:nvPr>
            <p:ph idx="2" type="media"/>
          </p:nvPr>
        </p:nvSpPr>
        <p:spPr>
          <a:xfrm>
            <a:off x="0" y="0"/>
            <a:ext cx="12192000" cy="6875462"/>
          </a:xfrm>
          <a:prstGeom prst="rect">
            <a:avLst/>
          </a:prstGeom>
          <a:solidFill>
            <a:srgbClr val="F2F2F2"/>
          </a:solidFill>
          <a:ln>
            <a:noFill/>
          </a:ln>
        </p:spPr>
        <p:txBody>
          <a:bodyPr anchorCtr="0" anchor="t" bIns="45700" lIns="0" spcFirstLastPara="1" rIns="91425" wrap="square" tIns="45700">
            <a:noAutofit/>
          </a:bodyPr>
          <a:lstStyle>
            <a:lvl1pPr lvl="0" marR="0" rtl="0" algn="l">
              <a:lnSpc>
                <a:spcPct val="100000"/>
              </a:lnSpc>
              <a:spcBef>
                <a:spcPts val="0"/>
              </a:spcBef>
              <a:spcAft>
                <a:spcPts val="0"/>
              </a:spcAft>
              <a:buClr>
                <a:schemeClr val="accent1"/>
              </a:buClr>
              <a:buSzPts val="1600"/>
              <a:buFont typeface="Montserrat Light"/>
              <a:buNone/>
              <a:defRPr b="0" i="0" sz="1600" u="none" cap="none" strike="noStrike">
                <a:solidFill>
                  <a:schemeClr val="accent2"/>
                </a:solidFill>
                <a:latin typeface="Montserrat Light"/>
                <a:ea typeface="Montserrat Light"/>
                <a:cs typeface="Montserrat Light"/>
                <a:sym typeface="Montserrat Light"/>
              </a:defRPr>
            </a:lvl1pPr>
            <a:lvl2pPr lvl="1" marR="0" rtl="0" algn="l">
              <a:lnSpc>
                <a:spcPct val="100000"/>
              </a:lnSpc>
              <a:spcBef>
                <a:spcPts val="600"/>
              </a:spcBef>
              <a:spcAft>
                <a:spcPts val="0"/>
              </a:spcAft>
              <a:buClr>
                <a:schemeClr val="accent4"/>
              </a:buClr>
              <a:buSzPts val="1400"/>
              <a:buFont typeface="NTR"/>
              <a:buChar char="–"/>
              <a:defRPr b="0" i="0" sz="1400" u="none" cap="none" strike="noStrike">
                <a:solidFill>
                  <a:schemeClr val="accent4"/>
                </a:solidFill>
                <a:latin typeface="Montserrat Light"/>
                <a:ea typeface="Montserrat Light"/>
                <a:cs typeface="Montserrat Light"/>
                <a:sym typeface="Montserrat Light"/>
              </a:defRPr>
            </a:lvl2pPr>
            <a:lvl3pPr lvl="2"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3pPr>
            <a:lvl4pPr lvl="3"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4pPr>
            <a:lvl5pPr lvl="4"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solidFill>
          <a:schemeClr val="lt2"/>
        </a:solidFill>
      </p:bgPr>
    </p:bg>
    <p:spTree>
      <p:nvGrpSpPr>
        <p:cNvPr id="298" name="Shape 298"/>
        <p:cNvGrpSpPr/>
        <p:nvPr/>
      </p:nvGrpSpPr>
      <p:grpSpPr>
        <a:xfrm>
          <a:off x="0" y="0"/>
          <a:ext cx="0" cy="0"/>
          <a:chOff x="0" y="0"/>
          <a:chExt cx="0" cy="0"/>
        </a:xfrm>
      </p:grpSpPr>
      <p:sp>
        <p:nvSpPr>
          <p:cNvPr id="299" name="Google Shape;299;p37"/>
          <p:cNvSpPr txBox="1"/>
          <p:nvPr>
            <p:ph type="ctrTitle"/>
          </p:nvPr>
        </p:nvSpPr>
        <p:spPr>
          <a:xfrm>
            <a:off x="479377" y="1795481"/>
            <a:ext cx="6768752" cy="127786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9000"/>
              <a:buFont typeface="Montserrat Light"/>
              <a:buNone/>
              <a:defRPr b="0" i="0" sz="9000">
                <a:solidFill>
                  <a:schemeClr val="lt1"/>
                </a:solidFill>
                <a:latin typeface="Montserrat Light"/>
                <a:ea typeface="Montserrat Light"/>
                <a:cs typeface="Montserrat Light"/>
                <a:sym typeface="Montserrat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Default Blank">
  <p:cSld name="BLANK_2">
    <p:spTree>
      <p:nvGrpSpPr>
        <p:cNvPr id="300" name="Shape 300"/>
        <p:cNvGrpSpPr/>
        <p:nvPr/>
      </p:nvGrpSpPr>
      <p:grpSpPr>
        <a:xfrm>
          <a:off x="0" y="0"/>
          <a:ext cx="0" cy="0"/>
          <a:chOff x="0" y="0"/>
          <a:chExt cx="0" cy="0"/>
        </a:xfrm>
      </p:grpSpPr>
      <p:sp>
        <p:nvSpPr>
          <p:cNvPr id="301" name="Google Shape;301;p38"/>
          <p:cNvSpPr txBox="1"/>
          <p:nvPr>
            <p:ph idx="12" type="sldNum"/>
          </p:nvPr>
        </p:nvSpPr>
        <p:spPr>
          <a:xfrm>
            <a:off x="10930810" y="6271489"/>
            <a:ext cx="731700" cy="524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grpSp>
        <p:nvGrpSpPr>
          <p:cNvPr id="302" name="Google Shape;302;p38"/>
          <p:cNvGrpSpPr/>
          <p:nvPr/>
        </p:nvGrpSpPr>
        <p:grpSpPr>
          <a:xfrm>
            <a:off x="0" y="6769831"/>
            <a:ext cx="12191695" cy="87998"/>
            <a:chOff x="0" y="5077500"/>
            <a:chExt cx="9144000" cy="66000"/>
          </a:xfrm>
        </p:grpSpPr>
        <p:sp>
          <p:nvSpPr>
            <p:cNvPr id="303" name="Google Shape;303;p38"/>
            <p:cNvSpPr/>
            <p:nvPr/>
          </p:nvSpPr>
          <p:spPr>
            <a:xfrm>
              <a:off x="0" y="5077500"/>
              <a:ext cx="1524000" cy="660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4" name="Google Shape;304;p38"/>
            <p:cNvSpPr/>
            <p:nvPr/>
          </p:nvSpPr>
          <p:spPr>
            <a:xfrm>
              <a:off x="1524000" y="5077500"/>
              <a:ext cx="1524000" cy="660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5" name="Google Shape;305;p38"/>
            <p:cNvSpPr/>
            <p:nvPr/>
          </p:nvSpPr>
          <p:spPr>
            <a:xfrm>
              <a:off x="3048000" y="5077500"/>
              <a:ext cx="1524000" cy="660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6" name="Google Shape;306;p38"/>
            <p:cNvSpPr/>
            <p:nvPr/>
          </p:nvSpPr>
          <p:spPr>
            <a:xfrm>
              <a:off x="4572000" y="5077500"/>
              <a:ext cx="1524000" cy="660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7" name="Google Shape;307;p38"/>
            <p:cNvSpPr/>
            <p:nvPr/>
          </p:nvSpPr>
          <p:spPr>
            <a:xfrm>
              <a:off x="6096000" y="5077500"/>
              <a:ext cx="1524000" cy="660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8" name="Google Shape;308;p38"/>
            <p:cNvSpPr/>
            <p:nvPr/>
          </p:nvSpPr>
          <p:spPr>
            <a:xfrm>
              <a:off x="7620000" y="5077500"/>
              <a:ext cx="1524000" cy="66000"/>
            </a:xfrm>
            <a:prstGeom prst="rect">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09" name="Google Shape;309;p38"/>
          <p:cNvSpPr txBox="1"/>
          <p:nvPr>
            <p:ph type="title"/>
          </p:nvPr>
        </p:nvSpPr>
        <p:spPr>
          <a:xfrm>
            <a:off x="600000" y="593367"/>
            <a:ext cx="8275200" cy="1121100"/>
          </a:xfrm>
          <a:prstGeom prst="rect">
            <a:avLst/>
          </a:prstGeom>
        </p:spPr>
        <p:txBody>
          <a:bodyPr anchorCtr="0" anchor="t" bIns="0" lIns="0" spcFirstLastPara="1" rIns="0" wrap="square" tIns="0">
            <a:noAutofit/>
          </a:bodyPr>
          <a:lstStyle>
            <a:lvl1pPr lvl="0" rtl="0">
              <a:spcBef>
                <a:spcPts val="0"/>
              </a:spcBef>
              <a:spcAft>
                <a:spcPts val="0"/>
              </a:spcAft>
              <a:buSzPts val="2900"/>
              <a:buFont typeface="Maven Pro Medium"/>
              <a:buNone/>
              <a:defRPr sz="2900">
                <a:latin typeface="Maven Pro Medium"/>
                <a:ea typeface="Maven Pro Medium"/>
                <a:cs typeface="Maven Pro Medium"/>
                <a:sym typeface="Maven Pr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310" name="Google Shape;310;p38"/>
          <p:cNvGrpSpPr/>
          <p:nvPr/>
        </p:nvGrpSpPr>
        <p:grpSpPr>
          <a:xfrm>
            <a:off x="11127472" y="695963"/>
            <a:ext cx="545138" cy="379677"/>
            <a:chOff x="238125" y="403750"/>
            <a:chExt cx="6713525" cy="4675825"/>
          </a:xfrm>
        </p:grpSpPr>
        <p:sp>
          <p:nvSpPr>
            <p:cNvPr id="311" name="Google Shape;311;p38"/>
            <p:cNvSpPr/>
            <p:nvPr/>
          </p:nvSpPr>
          <p:spPr>
            <a:xfrm>
              <a:off x="238125" y="403750"/>
              <a:ext cx="3092025" cy="4675825"/>
            </a:xfrm>
            <a:custGeom>
              <a:rect b="b" l="l" r="r" t="t"/>
              <a:pathLst>
                <a:path extrusionOk="0" h="187033" w="123681">
                  <a:moveTo>
                    <a:pt x="60138" y="0"/>
                  </a:moveTo>
                  <a:lnTo>
                    <a:pt x="0" y="187032"/>
                  </a:lnTo>
                  <a:lnTo>
                    <a:pt x="61840" y="187032"/>
                  </a:lnTo>
                  <a:lnTo>
                    <a:pt x="92665" y="93422"/>
                  </a:lnTo>
                  <a:lnTo>
                    <a:pt x="12368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12" name="Google Shape;312;p38"/>
            <p:cNvSpPr/>
            <p:nvPr/>
          </p:nvSpPr>
          <p:spPr>
            <a:xfrm>
              <a:off x="1741550" y="403750"/>
              <a:ext cx="3087300" cy="4675825"/>
            </a:xfrm>
            <a:custGeom>
              <a:rect b="b" l="l" r="r" t="t"/>
              <a:pathLst>
                <a:path extrusionOk="0" h="187033" w="123492">
                  <a:moveTo>
                    <a:pt x="1" y="0"/>
                  </a:moveTo>
                  <a:lnTo>
                    <a:pt x="61841" y="187032"/>
                  </a:lnTo>
                  <a:lnTo>
                    <a:pt x="123492" y="187032"/>
                  </a:lnTo>
                  <a:lnTo>
                    <a:pt x="63543"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13" name="Google Shape;313;p38"/>
            <p:cNvSpPr/>
            <p:nvPr/>
          </p:nvSpPr>
          <p:spPr>
            <a:xfrm>
              <a:off x="5372525" y="403750"/>
              <a:ext cx="1564950" cy="2283550"/>
            </a:xfrm>
            <a:custGeom>
              <a:rect b="b" l="l" r="r" t="t"/>
              <a:pathLst>
                <a:path extrusionOk="0" h="91342" w="62598">
                  <a:moveTo>
                    <a:pt x="1" y="0"/>
                  </a:moveTo>
                  <a:lnTo>
                    <a:pt x="31583" y="91341"/>
                  </a:lnTo>
                  <a:lnTo>
                    <a:pt x="59004" y="10779"/>
                  </a:lnTo>
                  <a:lnTo>
                    <a:pt x="62597" y="0"/>
                  </a:ln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4" name="Google Shape;314;p38"/>
            <p:cNvSpPr/>
            <p:nvPr/>
          </p:nvSpPr>
          <p:spPr>
            <a:xfrm>
              <a:off x="4630275" y="2687275"/>
              <a:ext cx="2321375" cy="2392300"/>
            </a:xfrm>
            <a:custGeom>
              <a:rect b="b" l="l" r="r" t="t"/>
              <a:pathLst>
                <a:path extrusionOk="0" h="95692" w="92855">
                  <a:moveTo>
                    <a:pt x="0" y="0"/>
                  </a:moveTo>
                  <a:lnTo>
                    <a:pt x="31015" y="95691"/>
                  </a:lnTo>
                  <a:lnTo>
                    <a:pt x="92855" y="95691"/>
                  </a:lnTo>
                  <a:lnTo>
                    <a:pt x="61273" y="0"/>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15" name="Google Shape;315;p38"/>
            <p:cNvSpPr/>
            <p:nvPr/>
          </p:nvSpPr>
          <p:spPr>
            <a:xfrm>
              <a:off x="4630275" y="403750"/>
              <a:ext cx="1531825" cy="2283550"/>
            </a:xfrm>
            <a:custGeom>
              <a:rect b="b" l="l" r="r" t="t"/>
              <a:pathLst>
                <a:path extrusionOk="0" h="91342" w="61273">
                  <a:moveTo>
                    <a:pt x="29691" y="0"/>
                  </a:moveTo>
                  <a:lnTo>
                    <a:pt x="0" y="91341"/>
                  </a:lnTo>
                  <a:lnTo>
                    <a:pt x="61273" y="91341"/>
                  </a:lnTo>
                  <a:lnTo>
                    <a:pt x="29691" y="0"/>
                  </a:ln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16" name="Google Shape;316;p38"/>
            <p:cNvSpPr/>
            <p:nvPr/>
          </p:nvSpPr>
          <p:spPr>
            <a:xfrm>
              <a:off x="1741550" y="403750"/>
              <a:ext cx="1588600" cy="2397025"/>
            </a:xfrm>
            <a:custGeom>
              <a:rect b="b" l="l" r="r" t="t"/>
              <a:pathLst>
                <a:path extrusionOk="0" h="95881" w="63544">
                  <a:moveTo>
                    <a:pt x="1" y="0"/>
                  </a:moveTo>
                  <a:lnTo>
                    <a:pt x="31772" y="95880"/>
                  </a:lnTo>
                  <a:lnTo>
                    <a:pt x="63543" y="0"/>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17" name="Google Shape;317;p38"/>
          <p:cNvSpPr txBox="1"/>
          <p:nvPr>
            <p:ph idx="2" type="title"/>
          </p:nvPr>
        </p:nvSpPr>
        <p:spPr>
          <a:xfrm>
            <a:off x="600000" y="1308100"/>
            <a:ext cx="11062500" cy="430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2100"/>
              <a:buFont typeface="Maven Pro Medium"/>
              <a:buNone/>
              <a:defRPr sz="2100">
                <a:solidFill>
                  <a:schemeClr val="accent1"/>
                </a:solidFill>
                <a:latin typeface="Maven Pro Medium"/>
                <a:ea typeface="Maven Pro Medium"/>
                <a:cs typeface="Maven Pro Medium"/>
                <a:sym typeface="Maven Pro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 Simple Colours">
  <p:cSld name="TITLE_2_1_1_1">
    <p:bg>
      <p:bgPr>
        <a:solidFill>
          <a:schemeClr val="accent2"/>
        </a:solidFill>
      </p:bgPr>
    </p:bg>
    <p:spTree>
      <p:nvGrpSpPr>
        <p:cNvPr id="318" name="Shape 318"/>
        <p:cNvGrpSpPr/>
        <p:nvPr/>
      </p:nvGrpSpPr>
      <p:grpSpPr>
        <a:xfrm>
          <a:off x="0" y="0"/>
          <a:ext cx="0" cy="0"/>
          <a:chOff x="0" y="0"/>
          <a:chExt cx="0" cy="0"/>
        </a:xfrm>
      </p:grpSpPr>
      <p:sp>
        <p:nvSpPr>
          <p:cNvPr id="319" name="Google Shape;319;p39"/>
          <p:cNvSpPr txBox="1"/>
          <p:nvPr>
            <p:ph type="ctrTitle"/>
          </p:nvPr>
        </p:nvSpPr>
        <p:spPr>
          <a:xfrm>
            <a:off x="600000" y="2246900"/>
            <a:ext cx="6513900" cy="26445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320" name="Google Shape;320;p39"/>
          <p:cNvSpPr txBox="1"/>
          <p:nvPr/>
        </p:nvSpPr>
        <p:spPr>
          <a:xfrm>
            <a:off x="600000" y="6097333"/>
            <a:ext cx="2347500" cy="164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1300">
                <a:solidFill>
                  <a:srgbClr val="FFFFFF"/>
                </a:solidFill>
                <a:latin typeface="Maven Pro"/>
                <a:ea typeface="Maven Pro"/>
                <a:cs typeface="Maven Pro"/>
                <a:sym typeface="Maven Pro"/>
              </a:rPr>
              <a:t>armakuni.com</a:t>
            </a:r>
            <a:endParaRPr sz="1300">
              <a:solidFill>
                <a:srgbClr val="FFFFFF"/>
              </a:solidFill>
              <a:latin typeface="Maven Pro"/>
              <a:ea typeface="Maven Pro"/>
              <a:cs typeface="Maven Pro"/>
              <a:sym typeface="Maven Pro"/>
            </a:endParaRPr>
          </a:p>
        </p:txBody>
      </p:sp>
      <p:sp>
        <p:nvSpPr>
          <p:cNvPr id="321" name="Google Shape;321;p39"/>
          <p:cNvSpPr txBox="1"/>
          <p:nvPr>
            <p:ph idx="1" type="body"/>
          </p:nvPr>
        </p:nvSpPr>
        <p:spPr>
          <a:xfrm>
            <a:off x="599200" y="5902667"/>
            <a:ext cx="1626300" cy="252000"/>
          </a:xfrm>
          <a:prstGeom prst="rect">
            <a:avLst/>
          </a:prstGeom>
        </p:spPr>
        <p:txBody>
          <a:bodyPr anchorCtr="0" anchor="t" bIns="45700" lIns="0" spcFirstLastPara="1" rIns="91425" wrap="square" tIns="45700">
            <a:noAutofit/>
          </a:bodyPr>
          <a:lstStyle>
            <a:lvl1pPr indent="-330200" lvl="0" marL="457200" rtl="0">
              <a:spcBef>
                <a:spcPts val="0"/>
              </a:spcBef>
              <a:spcAft>
                <a:spcPts val="0"/>
              </a:spcAft>
              <a:buClr>
                <a:srgbClr val="FFFFFF"/>
              </a:buClr>
              <a:buSzPts val="1600"/>
              <a:buChar char="•"/>
              <a:defRPr>
                <a:solidFill>
                  <a:srgbClr val="FFFFFF"/>
                </a:solidFill>
              </a:defRPr>
            </a:lvl1pPr>
            <a:lvl2pPr indent="-317500" lvl="1" marL="914400" rtl="0">
              <a:spcBef>
                <a:spcPts val="600"/>
              </a:spcBef>
              <a:spcAft>
                <a:spcPts val="0"/>
              </a:spcAft>
              <a:buSzPts val="1400"/>
              <a:buChar char="–"/>
              <a:defRPr/>
            </a:lvl2pPr>
            <a:lvl3pPr indent="-304800" lvl="2" marL="1371600" rtl="0">
              <a:spcBef>
                <a:spcPts val="600"/>
              </a:spcBef>
              <a:spcAft>
                <a:spcPts val="0"/>
              </a:spcAft>
              <a:buSzPts val="1200"/>
              <a:buChar char="–"/>
              <a:defRPr/>
            </a:lvl3pPr>
            <a:lvl4pPr indent="-304800" lvl="3" marL="1828800" rtl="0">
              <a:spcBef>
                <a:spcPts val="600"/>
              </a:spcBef>
              <a:spcAft>
                <a:spcPts val="0"/>
              </a:spcAft>
              <a:buSzPts val="1200"/>
              <a:buChar char="–"/>
              <a:defRPr/>
            </a:lvl4pPr>
            <a:lvl5pPr indent="-304800" lvl="4" marL="2286000" rtl="0">
              <a:spcBef>
                <a:spcPts val="600"/>
              </a:spcBef>
              <a:spcAft>
                <a:spcPts val="0"/>
              </a:spcAft>
              <a:buSzPts val="1200"/>
              <a:buChar char="–"/>
              <a:defRPr/>
            </a:lvl5pPr>
            <a:lvl6pPr indent="-342900" lvl="5" marL="2743200" rtl="0">
              <a:spcBef>
                <a:spcPts val="6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grpSp>
        <p:nvGrpSpPr>
          <p:cNvPr id="322" name="Google Shape;322;p39"/>
          <p:cNvGrpSpPr/>
          <p:nvPr/>
        </p:nvGrpSpPr>
        <p:grpSpPr>
          <a:xfrm>
            <a:off x="598823" y="599103"/>
            <a:ext cx="3249561" cy="534742"/>
            <a:chOff x="238125" y="2230625"/>
            <a:chExt cx="7113750" cy="1170625"/>
          </a:xfrm>
        </p:grpSpPr>
        <p:sp>
          <p:nvSpPr>
            <p:cNvPr id="323" name="Google Shape;323;p39"/>
            <p:cNvSpPr/>
            <p:nvPr/>
          </p:nvSpPr>
          <p:spPr>
            <a:xfrm>
              <a:off x="2212225" y="2408400"/>
              <a:ext cx="778125" cy="880850"/>
            </a:xfrm>
            <a:custGeom>
              <a:rect b="b" l="l" r="r" t="t"/>
              <a:pathLst>
                <a:path extrusionOk="0" h="35234" w="31125">
                  <a:moveTo>
                    <a:pt x="15701" y="6511"/>
                  </a:moveTo>
                  <a:lnTo>
                    <a:pt x="20642" y="21796"/>
                  </a:lnTo>
                  <a:lnTo>
                    <a:pt x="10529" y="21796"/>
                  </a:lnTo>
                  <a:lnTo>
                    <a:pt x="15470" y="6511"/>
                  </a:lnTo>
                  <a:close/>
                  <a:moveTo>
                    <a:pt x="12792" y="0"/>
                  </a:moveTo>
                  <a:cubicBezTo>
                    <a:pt x="12376" y="0"/>
                    <a:pt x="12145" y="185"/>
                    <a:pt x="12007" y="601"/>
                  </a:cubicBezTo>
                  <a:lnTo>
                    <a:pt x="185" y="34357"/>
                  </a:lnTo>
                  <a:cubicBezTo>
                    <a:pt x="1" y="34911"/>
                    <a:pt x="231" y="35234"/>
                    <a:pt x="739" y="35234"/>
                  </a:cubicBezTo>
                  <a:lnTo>
                    <a:pt x="5588" y="35234"/>
                  </a:lnTo>
                  <a:cubicBezTo>
                    <a:pt x="5958" y="35234"/>
                    <a:pt x="6281" y="35003"/>
                    <a:pt x="6419" y="34634"/>
                  </a:cubicBezTo>
                  <a:lnTo>
                    <a:pt x="8821" y="27199"/>
                  </a:lnTo>
                  <a:lnTo>
                    <a:pt x="22351" y="27199"/>
                  </a:lnTo>
                  <a:lnTo>
                    <a:pt x="24752" y="34634"/>
                  </a:lnTo>
                  <a:cubicBezTo>
                    <a:pt x="24844" y="35003"/>
                    <a:pt x="25168" y="35234"/>
                    <a:pt x="25583" y="35234"/>
                  </a:cubicBezTo>
                  <a:lnTo>
                    <a:pt x="30386" y="35234"/>
                  </a:lnTo>
                  <a:cubicBezTo>
                    <a:pt x="30894" y="35234"/>
                    <a:pt x="31125" y="34911"/>
                    <a:pt x="30986" y="34357"/>
                  </a:cubicBezTo>
                  <a:lnTo>
                    <a:pt x="19164" y="601"/>
                  </a:lnTo>
                  <a:cubicBezTo>
                    <a:pt x="19026" y="185"/>
                    <a:pt x="18795" y="0"/>
                    <a:pt x="18379"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4" name="Google Shape;324;p39"/>
            <p:cNvSpPr/>
            <p:nvPr/>
          </p:nvSpPr>
          <p:spPr>
            <a:xfrm>
              <a:off x="3072300" y="2635825"/>
              <a:ext cx="370600" cy="653425"/>
            </a:xfrm>
            <a:custGeom>
              <a:rect b="b" l="l" r="r" t="t"/>
              <a:pathLst>
                <a:path extrusionOk="0" h="26137" w="14824">
                  <a:moveTo>
                    <a:pt x="9143" y="0"/>
                  </a:moveTo>
                  <a:cubicBezTo>
                    <a:pt x="6142" y="0"/>
                    <a:pt x="3048" y="647"/>
                    <a:pt x="554" y="1894"/>
                  </a:cubicBezTo>
                  <a:cubicBezTo>
                    <a:pt x="139" y="2032"/>
                    <a:pt x="0" y="2309"/>
                    <a:pt x="0" y="2725"/>
                  </a:cubicBezTo>
                  <a:lnTo>
                    <a:pt x="0" y="25398"/>
                  </a:lnTo>
                  <a:cubicBezTo>
                    <a:pt x="0" y="25860"/>
                    <a:pt x="231" y="26137"/>
                    <a:pt x="739" y="26137"/>
                  </a:cubicBezTo>
                  <a:lnTo>
                    <a:pt x="4987" y="26137"/>
                  </a:lnTo>
                  <a:cubicBezTo>
                    <a:pt x="5449" y="26137"/>
                    <a:pt x="5726" y="25860"/>
                    <a:pt x="5726" y="25398"/>
                  </a:cubicBezTo>
                  <a:lnTo>
                    <a:pt x="5726" y="5773"/>
                  </a:lnTo>
                  <a:cubicBezTo>
                    <a:pt x="6650" y="5403"/>
                    <a:pt x="8266" y="5080"/>
                    <a:pt x="10021" y="5080"/>
                  </a:cubicBezTo>
                  <a:cubicBezTo>
                    <a:pt x="11360" y="5080"/>
                    <a:pt x="12792" y="5080"/>
                    <a:pt x="14038" y="5265"/>
                  </a:cubicBezTo>
                  <a:cubicBezTo>
                    <a:pt x="14128" y="5289"/>
                    <a:pt x="14211" y="5301"/>
                    <a:pt x="14286" y="5301"/>
                  </a:cubicBezTo>
                  <a:cubicBezTo>
                    <a:pt x="14636" y="5301"/>
                    <a:pt x="14823" y="5052"/>
                    <a:pt x="14823" y="4711"/>
                  </a:cubicBezTo>
                  <a:lnTo>
                    <a:pt x="14823" y="1155"/>
                  </a:lnTo>
                  <a:cubicBezTo>
                    <a:pt x="14823" y="739"/>
                    <a:pt x="14639" y="462"/>
                    <a:pt x="14177" y="416"/>
                  </a:cubicBezTo>
                  <a:cubicBezTo>
                    <a:pt x="12330" y="93"/>
                    <a:pt x="10667" y="0"/>
                    <a:pt x="9143"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5" name="Google Shape;325;p39"/>
            <p:cNvSpPr/>
            <p:nvPr/>
          </p:nvSpPr>
          <p:spPr>
            <a:xfrm>
              <a:off x="3538700" y="2635825"/>
              <a:ext cx="867000" cy="653425"/>
            </a:xfrm>
            <a:custGeom>
              <a:rect b="b" l="l" r="r" t="t"/>
              <a:pathLst>
                <a:path extrusionOk="0" h="26137" w="34680">
                  <a:moveTo>
                    <a:pt x="9513" y="0"/>
                  </a:moveTo>
                  <a:cubicBezTo>
                    <a:pt x="6419" y="0"/>
                    <a:pt x="3325" y="739"/>
                    <a:pt x="600" y="1940"/>
                  </a:cubicBezTo>
                  <a:cubicBezTo>
                    <a:pt x="139" y="2125"/>
                    <a:pt x="0" y="2448"/>
                    <a:pt x="0" y="2817"/>
                  </a:cubicBezTo>
                  <a:lnTo>
                    <a:pt x="0" y="25398"/>
                  </a:lnTo>
                  <a:cubicBezTo>
                    <a:pt x="0" y="25860"/>
                    <a:pt x="231" y="26137"/>
                    <a:pt x="739" y="26137"/>
                  </a:cubicBezTo>
                  <a:lnTo>
                    <a:pt x="4987" y="26137"/>
                  </a:lnTo>
                  <a:cubicBezTo>
                    <a:pt x="5495" y="26137"/>
                    <a:pt x="5726" y="25860"/>
                    <a:pt x="5726" y="25398"/>
                  </a:cubicBezTo>
                  <a:lnTo>
                    <a:pt x="5726" y="5680"/>
                  </a:lnTo>
                  <a:cubicBezTo>
                    <a:pt x="6696" y="5403"/>
                    <a:pt x="7989" y="5126"/>
                    <a:pt x="9651" y="5126"/>
                  </a:cubicBezTo>
                  <a:cubicBezTo>
                    <a:pt x="12884" y="5126"/>
                    <a:pt x="14546" y="6696"/>
                    <a:pt x="14546" y="10298"/>
                  </a:cubicBezTo>
                  <a:lnTo>
                    <a:pt x="14546" y="25398"/>
                  </a:lnTo>
                  <a:cubicBezTo>
                    <a:pt x="14546" y="25860"/>
                    <a:pt x="14823" y="26137"/>
                    <a:pt x="15285" y="26137"/>
                  </a:cubicBezTo>
                  <a:lnTo>
                    <a:pt x="19533" y="26137"/>
                  </a:lnTo>
                  <a:cubicBezTo>
                    <a:pt x="19995" y="26137"/>
                    <a:pt x="20272" y="25860"/>
                    <a:pt x="20272" y="25398"/>
                  </a:cubicBezTo>
                  <a:lnTo>
                    <a:pt x="20272" y="10390"/>
                  </a:lnTo>
                  <a:cubicBezTo>
                    <a:pt x="20272" y="8913"/>
                    <a:pt x="19995" y="7620"/>
                    <a:pt x="19626" y="6419"/>
                  </a:cubicBezTo>
                  <a:cubicBezTo>
                    <a:pt x="20873" y="5588"/>
                    <a:pt x="22304" y="5172"/>
                    <a:pt x="23967" y="5172"/>
                  </a:cubicBezTo>
                  <a:cubicBezTo>
                    <a:pt x="27476" y="5172"/>
                    <a:pt x="29000" y="7112"/>
                    <a:pt x="29000" y="10298"/>
                  </a:cubicBezTo>
                  <a:lnTo>
                    <a:pt x="29000" y="25398"/>
                  </a:lnTo>
                  <a:cubicBezTo>
                    <a:pt x="29000" y="25860"/>
                    <a:pt x="29277" y="26137"/>
                    <a:pt x="29693" y="26137"/>
                  </a:cubicBezTo>
                  <a:lnTo>
                    <a:pt x="33987" y="26137"/>
                  </a:lnTo>
                  <a:cubicBezTo>
                    <a:pt x="34449" y="26137"/>
                    <a:pt x="34680" y="25860"/>
                    <a:pt x="34680" y="25398"/>
                  </a:cubicBezTo>
                  <a:lnTo>
                    <a:pt x="34680" y="10483"/>
                  </a:lnTo>
                  <a:cubicBezTo>
                    <a:pt x="34680" y="3602"/>
                    <a:pt x="30247" y="0"/>
                    <a:pt x="24105" y="0"/>
                  </a:cubicBezTo>
                  <a:cubicBezTo>
                    <a:pt x="21242" y="0"/>
                    <a:pt x="19118" y="739"/>
                    <a:pt x="16670" y="2263"/>
                  </a:cubicBezTo>
                  <a:cubicBezTo>
                    <a:pt x="14823" y="832"/>
                    <a:pt x="12422" y="0"/>
                    <a:pt x="9513"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6" name="Google Shape;326;p39"/>
            <p:cNvSpPr/>
            <p:nvPr/>
          </p:nvSpPr>
          <p:spPr>
            <a:xfrm>
              <a:off x="4511900" y="2635825"/>
              <a:ext cx="535675" cy="667300"/>
            </a:xfrm>
            <a:custGeom>
              <a:rect b="b" l="l" r="r" t="t"/>
              <a:pathLst>
                <a:path extrusionOk="0" h="26692" w="21427">
                  <a:moveTo>
                    <a:pt x="10944" y="15193"/>
                  </a:moveTo>
                  <a:cubicBezTo>
                    <a:pt x="12468" y="15193"/>
                    <a:pt x="14362" y="15378"/>
                    <a:pt x="15701" y="15562"/>
                  </a:cubicBezTo>
                  <a:lnTo>
                    <a:pt x="15701" y="21150"/>
                  </a:lnTo>
                  <a:cubicBezTo>
                    <a:pt x="14454" y="21427"/>
                    <a:pt x="12607" y="21750"/>
                    <a:pt x="10991" y="21750"/>
                  </a:cubicBezTo>
                  <a:cubicBezTo>
                    <a:pt x="7989" y="21750"/>
                    <a:pt x="5773" y="20734"/>
                    <a:pt x="5773" y="18425"/>
                  </a:cubicBezTo>
                  <a:cubicBezTo>
                    <a:pt x="5773" y="16393"/>
                    <a:pt x="7250" y="15193"/>
                    <a:pt x="10944" y="15193"/>
                  </a:cubicBezTo>
                  <a:close/>
                  <a:moveTo>
                    <a:pt x="11175" y="0"/>
                  </a:moveTo>
                  <a:cubicBezTo>
                    <a:pt x="7204" y="0"/>
                    <a:pt x="3879" y="1016"/>
                    <a:pt x="1524" y="2633"/>
                  </a:cubicBezTo>
                  <a:cubicBezTo>
                    <a:pt x="1293" y="2817"/>
                    <a:pt x="1293" y="3048"/>
                    <a:pt x="1524" y="3464"/>
                  </a:cubicBezTo>
                  <a:lnTo>
                    <a:pt x="3510" y="6465"/>
                  </a:lnTo>
                  <a:cubicBezTo>
                    <a:pt x="3645" y="6708"/>
                    <a:pt x="3827" y="6825"/>
                    <a:pt x="4028" y="6825"/>
                  </a:cubicBezTo>
                  <a:cubicBezTo>
                    <a:pt x="4172" y="6825"/>
                    <a:pt x="4326" y="6765"/>
                    <a:pt x="4480" y="6650"/>
                  </a:cubicBezTo>
                  <a:cubicBezTo>
                    <a:pt x="6050" y="5726"/>
                    <a:pt x="8312" y="5080"/>
                    <a:pt x="10760" y="5080"/>
                  </a:cubicBezTo>
                  <a:cubicBezTo>
                    <a:pt x="14408" y="5080"/>
                    <a:pt x="15701" y="6558"/>
                    <a:pt x="15701" y="10067"/>
                  </a:cubicBezTo>
                  <a:lnTo>
                    <a:pt x="15701" y="10991"/>
                  </a:lnTo>
                  <a:cubicBezTo>
                    <a:pt x="14223" y="10806"/>
                    <a:pt x="12422" y="10621"/>
                    <a:pt x="10760" y="10621"/>
                  </a:cubicBezTo>
                  <a:cubicBezTo>
                    <a:pt x="4480" y="10621"/>
                    <a:pt x="0" y="13115"/>
                    <a:pt x="0" y="18471"/>
                  </a:cubicBezTo>
                  <a:cubicBezTo>
                    <a:pt x="0" y="24659"/>
                    <a:pt x="5265" y="26691"/>
                    <a:pt x="10991" y="26691"/>
                  </a:cubicBezTo>
                  <a:cubicBezTo>
                    <a:pt x="14639" y="26691"/>
                    <a:pt x="18333" y="25998"/>
                    <a:pt x="20873" y="25213"/>
                  </a:cubicBezTo>
                  <a:cubicBezTo>
                    <a:pt x="21242" y="25075"/>
                    <a:pt x="21427" y="24798"/>
                    <a:pt x="21427" y="24382"/>
                  </a:cubicBezTo>
                  <a:lnTo>
                    <a:pt x="21427" y="10021"/>
                  </a:lnTo>
                  <a:cubicBezTo>
                    <a:pt x="21427" y="3048"/>
                    <a:pt x="17271" y="0"/>
                    <a:pt x="11175"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7" name="Google Shape;327;p39"/>
            <p:cNvSpPr/>
            <p:nvPr/>
          </p:nvSpPr>
          <p:spPr>
            <a:xfrm>
              <a:off x="5196475" y="2408400"/>
              <a:ext cx="553025" cy="880850"/>
            </a:xfrm>
            <a:custGeom>
              <a:rect b="b" l="l" r="r" t="t"/>
              <a:pathLst>
                <a:path extrusionOk="0" h="35234" w="22121">
                  <a:moveTo>
                    <a:pt x="740" y="0"/>
                  </a:moveTo>
                  <a:cubicBezTo>
                    <a:pt x="232" y="0"/>
                    <a:pt x="1" y="231"/>
                    <a:pt x="1" y="739"/>
                  </a:cubicBezTo>
                  <a:lnTo>
                    <a:pt x="1" y="34495"/>
                  </a:lnTo>
                  <a:cubicBezTo>
                    <a:pt x="1" y="34957"/>
                    <a:pt x="232" y="35234"/>
                    <a:pt x="740" y="35234"/>
                  </a:cubicBezTo>
                  <a:lnTo>
                    <a:pt x="4988" y="35234"/>
                  </a:lnTo>
                  <a:cubicBezTo>
                    <a:pt x="5450" y="35234"/>
                    <a:pt x="5727" y="34957"/>
                    <a:pt x="5727" y="34495"/>
                  </a:cubicBezTo>
                  <a:lnTo>
                    <a:pt x="5727" y="26414"/>
                  </a:lnTo>
                  <a:lnTo>
                    <a:pt x="7436" y="24613"/>
                  </a:lnTo>
                  <a:lnTo>
                    <a:pt x="15147" y="34772"/>
                  </a:lnTo>
                  <a:cubicBezTo>
                    <a:pt x="15378" y="35095"/>
                    <a:pt x="15701" y="35234"/>
                    <a:pt x="16117" y="35234"/>
                  </a:cubicBezTo>
                  <a:lnTo>
                    <a:pt x="21335" y="35234"/>
                  </a:lnTo>
                  <a:cubicBezTo>
                    <a:pt x="21982" y="35234"/>
                    <a:pt x="22120" y="34818"/>
                    <a:pt x="21751" y="34310"/>
                  </a:cubicBezTo>
                  <a:lnTo>
                    <a:pt x="11222" y="20642"/>
                  </a:lnTo>
                  <a:lnTo>
                    <a:pt x="20735" y="10529"/>
                  </a:lnTo>
                  <a:cubicBezTo>
                    <a:pt x="21104" y="10113"/>
                    <a:pt x="20966" y="9698"/>
                    <a:pt x="20319" y="9698"/>
                  </a:cubicBezTo>
                  <a:lnTo>
                    <a:pt x="15286" y="9698"/>
                  </a:lnTo>
                  <a:cubicBezTo>
                    <a:pt x="14870" y="9698"/>
                    <a:pt x="14639" y="9744"/>
                    <a:pt x="14362" y="10067"/>
                  </a:cubicBezTo>
                  <a:lnTo>
                    <a:pt x="5727" y="19441"/>
                  </a:lnTo>
                  <a:lnTo>
                    <a:pt x="5727" y="739"/>
                  </a:lnTo>
                  <a:cubicBezTo>
                    <a:pt x="5727" y="231"/>
                    <a:pt x="5450" y="0"/>
                    <a:pt x="4988"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8" name="Google Shape;328;p39"/>
            <p:cNvSpPr/>
            <p:nvPr/>
          </p:nvSpPr>
          <p:spPr>
            <a:xfrm>
              <a:off x="5815275" y="2650825"/>
              <a:ext cx="536850" cy="652300"/>
            </a:xfrm>
            <a:custGeom>
              <a:rect b="b" l="l" r="r" t="t"/>
              <a:pathLst>
                <a:path extrusionOk="0" h="26092" w="21474">
                  <a:moveTo>
                    <a:pt x="739" y="1"/>
                  </a:moveTo>
                  <a:cubicBezTo>
                    <a:pt x="277" y="1"/>
                    <a:pt x="0" y="232"/>
                    <a:pt x="0" y="693"/>
                  </a:cubicBezTo>
                  <a:lnTo>
                    <a:pt x="0" y="15008"/>
                  </a:lnTo>
                  <a:cubicBezTo>
                    <a:pt x="0" y="22905"/>
                    <a:pt x="4618" y="26091"/>
                    <a:pt x="11314" y="26091"/>
                  </a:cubicBezTo>
                  <a:cubicBezTo>
                    <a:pt x="14731" y="26091"/>
                    <a:pt x="18148" y="25352"/>
                    <a:pt x="20965" y="24152"/>
                  </a:cubicBezTo>
                  <a:cubicBezTo>
                    <a:pt x="21288" y="24013"/>
                    <a:pt x="21473" y="23690"/>
                    <a:pt x="21473" y="23274"/>
                  </a:cubicBezTo>
                  <a:lnTo>
                    <a:pt x="21473" y="693"/>
                  </a:lnTo>
                  <a:cubicBezTo>
                    <a:pt x="21473" y="232"/>
                    <a:pt x="21196" y="1"/>
                    <a:pt x="20734" y="1"/>
                  </a:cubicBezTo>
                  <a:lnTo>
                    <a:pt x="16486" y="1"/>
                  </a:lnTo>
                  <a:cubicBezTo>
                    <a:pt x="16024" y="1"/>
                    <a:pt x="15793" y="232"/>
                    <a:pt x="15793" y="693"/>
                  </a:cubicBezTo>
                  <a:lnTo>
                    <a:pt x="15793" y="20411"/>
                  </a:lnTo>
                  <a:cubicBezTo>
                    <a:pt x="14639" y="20781"/>
                    <a:pt x="12930" y="20965"/>
                    <a:pt x="11314" y="20965"/>
                  </a:cubicBezTo>
                  <a:cubicBezTo>
                    <a:pt x="7804" y="20965"/>
                    <a:pt x="5726" y="19580"/>
                    <a:pt x="5726" y="14916"/>
                  </a:cubicBezTo>
                  <a:lnTo>
                    <a:pt x="5726" y="693"/>
                  </a:lnTo>
                  <a:cubicBezTo>
                    <a:pt x="5726" y="232"/>
                    <a:pt x="5496" y="1"/>
                    <a:pt x="5034"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9" name="Google Shape;329;p39"/>
            <p:cNvSpPr/>
            <p:nvPr/>
          </p:nvSpPr>
          <p:spPr>
            <a:xfrm>
              <a:off x="6505625" y="2635825"/>
              <a:ext cx="543775" cy="653425"/>
            </a:xfrm>
            <a:custGeom>
              <a:rect b="b" l="l" r="r" t="t"/>
              <a:pathLst>
                <a:path extrusionOk="0" h="26137" w="21751">
                  <a:moveTo>
                    <a:pt x="10345" y="0"/>
                  </a:moveTo>
                  <a:cubicBezTo>
                    <a:pt x="6835" y="0"/>
                    <a:pt x="3372" y="693"/>
                    <a:pt x="509" y="1940"/>
                  </a:cubicBezTo>
                  <a:cubicBezTo>
                    <a:pt x="139" y="2125"/>
                    <a:pt x="1" y="2448"/>
                    <a:pt x="1" y="2817"/>
                  </a:cubicBezTo>
                  <a:lnTo>
                    <a:pt x="1" y="25398"/>
                  </a:lnTo>
                  <a:cubicBezTo>
                    <a:pt x="1" y="25860"/>
                    <a:pt x="232" y="26137"/>
                    <a:pt x="740" y="26137"/>
                  </a:cubicBezTo>
                  <a:lnTo>
                    <a:pt x="4942" y="26137"/>
                  </a:lnTo>
                  <a:cubicBezTo>
                    <a:pt x="5450" y="26137"/>
                    <a:pt x="5681" y="25860"/>
                    <a:pt x="5681" y="25398"/>
                  </a:cubicBezTo>
                  <a:lnTo>
                    <a:pt x="5681" y="5680"/>
                  </a:lnTo>
                  <a:cubicBezTo>
                    <a:pt x="6835" y="5403"/>
                    <a:pt x="8636" y="5126"/>
                    <a:pt x="10345" y="5126"/>
                  </a:cubicBezTo>
                  <a:cubicBezTo>
                    <a:pt x="13947" y="5126"/>
                    <a:pt x="16025" y="6511"/>
                    <a:pt x="16025" y="11129"/>
                  </a:cubicBezTo>
                  <a:lnTo>
                    <a:pt x="16025" y="25398"/>
                  </a:lnTo>
                  <a:cubicBezTo>
                    <a:pt x="16025" y="25860"/>
                    <a:pt x="16348" y="26137"/>
                    <a:pt x="16763" y="26137"/>
                  </a:cubicBezTo>
                  <a:lnTo>
                    <a:pt x="21058" y="26137"/>
                  </a:lnTo>
                  <a:cubicBezTo>
                    <a:pt x="21520" y="26137"/>
                    <a:pt x="21751" y="25860"/>
                    <a:pt x="21751" y="25398"/>
                  </a:cubicBezTo>
                  <a:lnTo>
                    <a:pt x="21751" y="11037"/>
                  </a:lnTo>
                  <a:cubicBezTo>
                    <a:pt x="21751" y="3187"/>
                    <a:pt x="17133" y="0"/>
                    <a:pt x="10345"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0" name="Google Shape;330;p39"/>
            <p:cNvSpPr/>
            <p:nvPr/>
          </p:nvSpPr>
          <p:spPr>
            <a:xfrm>
              <a:off x="7190225" y="2403775"/>
              <a:ext cx="161650" cy="885475"/>
            </a:xfrm>
            <a:custGeom>
              <a:rect b="b" l="l" r="r" t="t"/>
              <a:pathLst>
                <a:path extrusionOk="0" h="35419" w="6466">
                  <a:moveTo>
                    <a:pt x="3233" y="1"/>
                  </a:moveTo>
                  <a:cubicBezTo>
                    <a:pt x="1432" y="1"/>
                    <a:pt x="0" y="1294"/>
                    <a:pt x="0" y="3187"/>
                  </a:cubicBezTo>
                  <a:cubicBezTo>
                    <a:pt x="0" y="4988"/>
                    <a:pt x="1432" y="6419"/>
                    <a:pt x="3233" y="6419"/>
                  </a:cubicBezTo>
                  <a:cubicBezTo>
                    <a:pt x="5126" y="6419"/>
                    <a:pt x="6465" y="4988"/>
                    <a:pt x="6465" y="3187"/>
                  </a:cubicBezTo>
                  <a:cubicBezTo>
                    <a:pt x="6465" y="1294"/>
                    <a:pt x="5126" y="1"/>
                    <a:pt x="3233" y="1"/>
                  </a:cubicBezTo>
                  <a:close/>
                  <a:moveTo>
                    <a:pt x="1063" y="9883"/>
                  </a:moveTo>
                  <a:cubicBezTo>
                    <a:pt x="647" y="9883"/>
                    <a:pt x="324" y="10114"/>
                    <a:pt x="324" y="10575"/>
                  </a:cubicBezTo>
                  <a:lnTo>
                    <a:pt x="324" y="34680"/>
                  </a:lnTo>
                  <a:cubicBezTo>
                    <a:pt x="324" y="35142"/>
                    <a:pt x="647" y="35419"/>
                    <a:pt x="1063" y="35419"/>
                  </a:cubicBezTo>
                  <a:lnTo>
                    <a:pt x="5357" y="35419"/>
                  </a:lnTo>
                  <a:cubicBezTo>
                    <a:pt x="5819" y="35419"/>
                    <a:pt x="6050" y="35142"/>
                    <a:pt x="6050" y="34680"/>
                  </a:cubicBezTo>
                  <a:lnTo>
                    <a:pt x="6050" y="10575"/>
                  </a:lnTo>
                  <a:cubicBezTo>
                    <a:pt x="6050" y="10114"/>
                    <a:pt x="5819" y="9883"/>
                    <a:pt x="5357" y="9883"/>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1" name="Google Shape;331;p39"/>
            <p:cNvSpPr/>
            <p:nvPr/>
          </p:nvSpPr>
          <p:spPr>
            <a:xfrm>
              <a:off x="639850" y="2230625"/>
              <a:ext cx="759675" cy="1170625"/>
            </a:xfrm>
            <a:custGeom>
              <a:rect b="b" l="l" r="r" t="t"/>
              <a:pathLst>
                <a:path extrusionOk="0" h="46825" w="30387">
                  <a:moveTo>
                    <a:pt x="1" y="0"/>
                  </a:moveTo>
                  <a:lnTo>
                    <a:pt x="1" y="1154"/>
                  </a:lnTo>
                  <a:lnTo>
                    <a:pt x="14501" y="1154"/>
                  </a:lnTo>
                  <a:lnTo>
                    <a:pt x="28770" y="45670"/>
                  </a:lnTo>
                  <a:lnTo>
                    <a:pt x="14916" y="45670"/>
                  </a:lnTo>
                  <a:lnTo>
                    <a:pt x="7713" y="23828"/>
                  </a:lnTo>
                  <a:lnTo>
                    <a:pt x="6604" y="24197"/>
                  </a:lnTo>
                  <a:lnTo>
                    <a:pt x="14085" y="46824"/>
                  </a:lnTo>
                  <a:lnTo>
                    <a:pt x="30386" y="46824"/>
                  </a:lnTo>
                  <a:lnTo>
                    <a:pt x="15332"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2" name="Google Shape;332;p39"/>
            <p:cNvSpPr/>
            <p:nvPr/>
          </p:nvSpPr>
          <p:spPr>
            <a:xfrm>
              <a:off x="1685800" y="2803225"/>
              <a:ext cx="4650" cy="25"/>
            </a:xfrm>
            <a:custGeom>
              <a:rect b="b" l="l" r="r" t="t"/>
              <a:pathLst>
                <a:path extrusionOk="0" h="1" w="186">
                  <a:moveTo>
                    <a:pt x="0" y="0"/>
                  </a:moveTo>
                  <a:lnTo>
                    <a:pt x="0" y="0"/>
                  </a:lnTo>
                  <a:lnTo>
                    <a:pt x="185" y="0"/>
                  </a:lnTo>
                  <a:lnTo>
                    <a:pt x="185"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3" name="Google Shape;333;p39"/>
            <p:cNvSpPr/>
            <p:nvPr/>
          </p:nvSpPr>
          <p:spPr>
            <a:xfrm>
              <a:off x="1311750" y="2803225"/>
              <a:ext cx="602650" cy="596875"/>
            </a:xfrm>
            <a:custGeom>
              <a:rect b="b" l="l" r="r" t="t"/>
              <a:pathLst>
                <a:path extrusionOk="0" h="23875" w="24106">
                  <a:moveTo>
                    <a:pt x="1" y="0"/>
                  </a:moveTo>
                  <a:lnTo>
                    <a:pt x="7805" y="23874"/>
                  </a:lnTo>
                  <a:lnTo>
                    <a:pt x="24106" y="23874"/>
                  </a:lnTo>
                  <a:lnTo>
                    <a:pt x="16163" y="0"/>
                  </a:lnTo>
                  <a:lnTo>
                    <a:pt x="14962" y="0"/>
                  </a:lnTo>
                  <a:lnTo>
                    <a:pt x="22489" y="22720"/>
                  </a:lnTo>
                  <a:lnTo>
                    <a:pt x="8636" y="22720"/>
                  </a:lnTo>
                  <a:lnTo>
                    <a:pt x="1201"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4" name="Google Shape;334;p39"/>
            <p:cNvSpPr/>
            <p:nvPr/>
          </p:nvSpPr>
          <p:spPr>
            <a:xfrm>
              <a:off x="1518400" y="2230625"/>
              <a:ext cx="391375" cy="572625"/>
            </a:xfrm>
            <a:custGeom>
              <a:rect b="b" l="l" r="r" t="t"/>
              <a:pathLst>
                <a:path extrusionOk="0" h="22905" w="15655">
                  <a:moveTo>
                    <a:pt x="1" y="0"/>
                  </a:moveTo>
                  <a:lnTo>
                    <a:pt x="370" y="1154"/>
                  </a:lnTo>
                  <a:lnTo>
                    <a:pt x="14085" y="1154"/>
                  </a:lnTo>
                  <a:lnTo>
                    <a:pt x="7297" y="21103"/>
                  </a:lnTo>
                  <a:lnTo>
                    <a:pt x="7897" y="22904"/>
                  </a:lnTo>
                  <a:lnTo>
                    <a:pt x="14547" y="3417"/>
                  </a:lnTo>
                  <a:lnTo>
                    <a:pt x="15655"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5" name="Google Shape;335;p39"/>
            <p:cNvSpPr/>
            <p:nvPr/>
          </p:nvSpPr>
          <p:spPr>
            <a:xfrm>
              <a:off x="1311750" y="2230625"/>
              <a:ext cx="404075" cy="572625"/>
            </a:xfrm>
            <a:custGeom>
              <a:rect b="b" l="l" r="r" t="t"/>
              <a:pathLst>
                <a:path extrusionOk="0" h="22905" w="16163">
                  <a:moveTo>
                    <a:pt x="8220" y="3463"/>
                  </a:moveTo>
                  <a:lnTo>
                    <a:pt x="14547" y="21750"/>
                  </a:lnTo>
                  <a:lnTo>
                    <a:pt x="1617" y="21750"/>
                  </a:lnTo>
                  <a:lnTo>
                    <a:pt x="8220" y="3463"/>
                  </a:lnTo>
                  <a:close/>
                  <a:moveTo>
                    <a:pt x="8267" y="0"/>
                  </a:moveTo>
                  <a:lnTo>
                    <a:pt x="1" y="22904"/>
                  </a:lnTo>
                  <a:lnTo>
                    <a:pt x="16163" y="22904"/>
                  </a:lnTo>
                  <a:lnTo>
                    <a:pt x="8267"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6" name="Google Shape;336;p39"/>
            <p:cNvSpPr/>
            <p:nvPr/>
          </p:nvSpPr>
          <p:spPr>
            <a:xfrm>
              <a:off x="238125" y="2230625"/>
              <a:ext cx="725000" cy="1170625"/>
            </a:xfrm>
            <a:custGeom>
              <a:rect b="b" l="l" r="r" t="t"/>
              <a:pathLst>
                <a:path extrusionOk="0" h="46825" w="29000">
                  <a:moveTo>
                    <a:pt x="15054" y="0"/>
                  </a:moveTo>
                  <a:lnTo>
                    <a:pt x="0" y="46824"/>
                  </a:lnTo>
                  <a:lnTo>
                    <a:pt x="16301" y="46824"/>
                  </a:lnTo>
                  <a:lnTo>
                    <a:pt x="23782" y="24197"/>
                  </a:lnTo>
                  <a:lnTo>
                    <a:pt x="22673" y="23828"/>
                  </a:lnTo>
                  <a:lnTo>
                    <a:pt x="15470" y="45670"/>
                  </a:lnTo>
                  <a:lnTo>
                    <a:pt x="1570" y="45670"/>
                  </a:lnTo>
                  <a:lnTo>
                    <a:pt x="15885" y="1154"/>
                  </a:lnTo>
                  <a:lnTo>
                    <a:pt x="29000" y="1154"/>
                  </a:lnTo>
                  <a:lnTo>
                    <a:pt x="29000"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7" name="Google Shape;337;p39"/>
            <p:cNvSpPr/>
            <p:nvPr/>
          </p:nvSpPr>
          <p:spPr>
            <a:xfrm>
              <a:off x="614475" y="2230625"/>
              <a:ext cx="408700" cy="646500"/>
            </a:xfrm>
            <a:custGeom>
              <a:rect b="b" l="l" r="r" t="t"/>
              <a:pathLst>
                <a:path extrusionOk="0" h="25860" w="16348">
                  <a:moveTo>
                    <a:pt x="14777" y="1154"/>
                  </a:moveTo>
                  <a:lnTo>
                    <a:pt x="8174" y="22027"/>
                  </a:lnTo>
                  <a:lnTo>
                    <a:pt x="1570" y="1154"/>
                  </a:lnTo>
                  <a:close/>
                  <a:moveTo>
                    <a:pt x="0" y="0"/>
                  </a:moveTo>
                  <a:lnTo>
                    <a:pt x="8174" y="25860"/>
                  </a:lnTo>
                  <a:lnTo>
                    <a:pt x="16347"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7226">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2 Column">
  <p:cSld name="TITLE_AND_BODY_4">
    <p:spTree>
      <p:nvGrpSpPr>
        <p:cNvPr id="338" name="Shape 338"/>
        <p:cNvGrpSpPr/>
        <p:nvPr/>
      </p:nvGrpSpPr>
      <p:grpSpPr>
        <a:xfrm>
          <a:off x="0" y="0"/>
          <a:ext cx="0" cy="0"/>
          <a:chOff x="0" y="0"/>
          <a:chExt cx="0" cy="0"/>
        </a:xfrm>
      </p:grpSpPr>
      <p:sp>
        <p:nvSpPr>
          <p:cNvPr id="339" name="Google Shape;339;p40"/>
          <p:cNvSpPr txBox="1"/>
          <p:nvPr>
            <p:ph type="title"/>
          </p:nvPr>
        </p:nvSpPr>
        <p:spPr>
          <a:xfrm>
            <a:off x="600000" y="593367"/>
            <a:ext cx="8275200" cy="763500"/>
          </a:xfrm>
          <a:prstGeom prst="rect">
            <a:avLst/>
          </a:prstGeom>
        </p:spPr>
        <p:txBody>
          <a:bodyPr anchorCtr="0" anchor="t" bIns="0" lIns="0" spcFirstLastPara="1" rIns="0" wrap="square" tIns="0">
            <a:noAutofit/>
          </a:bodyPr>
          <a:lstStyle>
            <a:lvl1pPr lvl="0" rtl="0">
              <a:spcBef>
                <a:spcPts val="0"/>
              </a:spcBef>
              <a:spcAft>
                <a:spcPts val="0"/>
              </a:spcAft>
              <a:buSzPts val="2900"/>
              <a:buFont typeface="Maven Pro Medium"/>
              <a:buNone/>
              <a:defRPr sz="2900">
                <a:latin typeface="Maven Pro Medium"/>
                <a:ea typeface="Maven Pro Medium"/>
                <a:cs typeface="Maven Pro Medium"/>
                <a:sym typeface="Maven Pr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0" name="Google Shape;340;p40"/>
          <p:cNvSpPr txBox="1"/>
          <p:nvPr>
            <p:ph idx="12" type="sldNum"/>
          </p:nvPr>
        </p:nvSpPr>
        <p:spPr>
          <a:xfrm>
            <a:off x="10930810" y="6271489"/>
            <a:ext cx="731700" cy="524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grpSp>
        <p:nvGrpSpPr>
          <p:cNvPr id="341" name="Google Shape;341;p40"/>
          <p:cNvGrpSpPr/>
          <p:nvPr/>
        </p:nvGrpSpPr>
        <p:grpSpPr>
          <a:xfrm>
            <a:off x="0" y="6769831"/>
            <a:ext cx="12191695" cy="87998"/>
            <a:chOff x="0" y="5077500"/>
            <a:chExt cx="9144000" cy="66000"/>
          </a:xfrm>
        </p:grpSpPr>
        <p:sp>
          <p:nvSpPr>
            <p:cNvPr id="342" name="Google Shape;342;p40"/>
            <p:cNvSpPr/>
            <p:nvPr/>
          </p:nvSpPr>
          <p:spPr>
            <a:xfrm>
              <a:off x="0" y="5077500"/>
              <a:ext cx="1524000" cy="660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3" name="Google Shape;343;p40"/>
            <p:cNvSpPr/>
            <p:nvPr/>
          </p:nvSpPr>
          <p:spPr>
            <a:xfrm>
              <a:off x="1524000" y="5077500"/>
              <a:ext cx="1524000" cy="660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4" name="Google Shape;344;p40"/>
            <p:cNvSpPr/>
            <p:nvPr/>
          </p:nvSpPr>
          <p:spPr>
            <a:xfrm>
              <a:off x="3048000" y="5077500"/>
              <a:ext cx="1524000" cy="660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5" name="Google Shape;345;p40"/>
            <p:cNvSpPr/>
            <p:nvPr/>
          </p:nvSpPr>
          <p:spPr>
            <a:xfrm>
              <a:off x="4572000" y="5077500"/>
              <a:ext cx="1524000" cy="660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6" name="Google Shape;346;p40"/>
            <p:cNvSpPr/>
            <p:nvPr/>
          </p:nvSpPr>
          <p:spPr>
            <a:xfrm>
              <a:off x="6096000" y="5077500"/>
              <a:ext cx="1524000" cy="660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7" name="Google Shape;347;p40"/>
            <p:cNvSpPr/>
            <p:nvPr/>
          </p:nvSpPr>
          <p:spPr>
            <a:xfrm>
              <a:off x="7620000" y="5077500"/>
              <a:ext cx="1524000" cy="66000"/>
            </a:xfrm>
            <a:prstGeom prst="rect">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48" name="Google Shape;348;p40"/>
          <p:cNvSpPr txBox="1"/>
          <p:nvPr>
            <p:ph idx="1" type="body"/>
          </p:nvPr>
        </p:nvSpPr>
        <p:spPr>
          <a:xfrm>
            <a:off x="596800" y="2240633"/>
            <a:ext cx="5412300" cy="4030800"/>
          </a:xfrm>
          <a:prstGeom prst="rect">
            <a:avLst/>
          </a:prstGeom>
        </p:spPr>
        <p:txBody>
          <a:bodyPr anchorCtr="0" anchor="t" bIns="45700" lIns="0" spcFirstLastPara="1" rIns="91425" wrap="square" tIns="45700">
            <a:noAutofit/>
          </a:bodyPr>
          <a:lstStyle>
            <a:lvl1pPr indent="-330200" lvl="0" marL="457200" rtl="0">
              <a:lnSpc>
                <a:spcPct val="113000"/>
              </a:lnSpc>
              <a:spcBef>
                <a:spcPts val="0"/>
              </a:spcBef>
              <a:spcAft>
                <a:spcPts val="0"/>
              </a:spcAft>
              <a:buSzPts val="1600"/>
              <a:buChar char="•"/>
              <a:defRPr/>
            </a:lvl1pPr>
            <a:lvl2pPr indent="-317500" lvl="1" marL="914400" rtl="0">
              <a:lnSpc>
                <a:spcPct val="113000"/>
              </a:lnSpc>
              <a:spcBef>
                <a:spcPts val="800"/>
              </a:spcBef>
              <a:spcAft>
                <a:spcPts val="0"/>
              </a:spcAft>
              <a:buSzPts val="1400"/>
              <a:buChar char="–"/>
              <a:defRPr/>
            </a:lvl2pPr>
            <a:lvl3pPr indent="-304800" lvl="2" marL="1371600" rtl="0">
              <a:lnSpc>
                <a:spcPct val="113000"/>
              </a:lnSpc>
              <a:spcBef>
                <a:spcPts val="800"/>
              </a:spcBef>
              <a:spcAft>
                <a:spcPts val="0"/>
              </a:spcAft>
              <a:buSzPts val="1200"/>
              <a:buChar char="–"/>
              <a:defRPr/>
            </a:lvl3pPr>
            <a:lvl4pPr indent="-304800" lvl="3" marL="1828800" rtl="0">
              <a:lnSpc>
                <a:spcPct val="113000"/>
              </a:lnSpc>
              <a:spcBef>
                <a:spcPts val="800"/>
              </a:spcBef>
              <a:spcAft>
                <a:spcPts val="0"/>
              </a:spcAft>
              <a:buSzPts val="1200"/>
              <a:buChar char="–"/>
              <a:defRPr/>
            </a:lvl4pPr>
            <a:lvl5pPr indent="-304800" lvl="4" marL="2286000" rtl="0">
              <a:lnSpc>
                <a:spcPct val="113000"/>
              </a:lnSpc>
              <a:spcBef>
                <a:spcPts val="800"/>
              </a:spcBef>
              <a:spcAft>
                <a:spcPts val="0"/>
              </a:spcAft>
              <a:buSzPts val="1200"/>
              <a:buChar char="–"/>
              <a:defRPr/>
            </a:lvl5pPr>
            <a:lvl6pPr indent="-342900" lvl="5" marL="2743200" rtl="0">
              <a:lnSpc>
                <a:spcPct val="113000"/>
              </a:lnSpc>
              <a:spcBef>
                <a:spcPts val="800"/>
              </a:spcBef>
              <a:spcAft>
                <a:spcPts val="0"/>
              </a:spcAft>
              <a:buSzPts val="1800"/>
              <a:buChar char="•"/>
              <a:defRPr/>
            </a:lvl6pPr>
            <a:lvl7pPr indent="-342900" lvl="6" marL="3200400" rtl="0">
              <a:lnSpc>
                <a:spcPct val="113000"/>
              </a:lnSpc>
              <a:spcBef>
                <a:spcPts val="800"/>
              </a:spcBef>
              <a:spcAft>
                <a:spcPts val="0"/>
              </a:spcAft>
              <a:buSzPts val="1800"/>
              <a:buChar char="•"/>
              <a:defRPr/>
            </a:lvl7pPr>
            <a:lvl8pPr indent="-342900" lvl="7" marL="3657600" rtl="0">
              <a:lnSpc>
                <a:spcPct val="113000"/>
              </a:lnSpc>
              <a:spcBef>
                <a:spcPts val="800"/>
              </a:spcBef>
              <a:spcAft>
                <a:spcPts val="0"/>
              </a:spcAft>
              <a:buSzPts val="1800"/>
              <a:buChar char="•"/>
              <a:defRPr/>
            </a:lvl8pPr>
            <a:lvl9pPr indent="-342900" lvl="8" marL="4114800" rtl="0">
              <a:lnSpc>
                <a:spcPct val="113000"/>
              </a:lnSpc>
              <a:spcBef>
                <a:spcPts val="800"/>
              </a:spcBef>
              <a:spcAft>
                <a:spcPts val="800"/>
              </a:spcAft>
              <a:buSzPts val="1800"/>
              <a:buChar char="•"/>
              <a:defRPr/>
            </a:lvl9pPr>
          </a:lstStyle>
          <a:p/>
        </p:txBody>
      </p:sp>
      <p:sp>
        <p:nvSpPr>
          <p:cNvPr id="349" name="Google Shape;349;p40"/>
          <p:cNvSpPr txBox="1"/>
          <p:nvPr>
            <p:ph idx="2" type="body"/>
          </p:nvPr>
        </p:nvSpPr>
        <p:spPr>
          <a:xfrm>
            <a:off x="6250133" y="2240633"/>
            <a:ext cx="5412300" cy="4030800"/>
          </a:xfrm>
          <a:prstGeom prst="rect">
            <a:avLst/>
          </a:prstGeom>
        </p:spPr>
        <p:txBody>
          <a:bodyPr anchorCtr="0" anchor="t" bIns="45700" lIns="0" spcFirstLastPara="1" rIns="91425" wrap="square" tIns="45700">
            <a:noAutofit/>
          </a:bodyPr>
          <a:lstStyle>
            <a:lvl1pPr indent="-330200" lvl="0" marL="457200" rtl="0">
              <a:lnSpc>
                <a:spcPct val="113000"/>
              </a:lnSpc>
              <a:spcBef>
                <a:spcPts val="0"/>
              </a:spcBef>
              <a:spcAft>
                <a:spcPts val="0"/>
              </a:spcAft>
              <a:buSzPts val="1600"/>
              <a:buChar char="•"/>
              <a:defRPr/>
            </a:lvl1pPr>
            <a:lvl2pPr indent="-317500" lvl="1" marL="914400" rtl="0">
              <a:lnSpc>
                <a:spcPct val="113000"/>
              </a:lnSpc>
              <a:spcBef>
                <a:spcPts val="800"/>
              </a:spcBef>
              <a:spcAft>
                <a:spcPts val="0"/>
              </a:spcAft>
              <a:buSzPts val="1400"/>
              <a:buChar char="–"/>
              <a:defRPr/>
            </a:lvl2pPr>
            <a:lvl3pPr indent="-304800" lvl="2" marL="1371600" rtl="0">
              <a:lnSpc>
                <a:spcPct val="113000"/>
              </a:lnSpc>
              <a:spcBef>
                <a:spcPts val="800"/>
              </a:spcBef>
              <a:spcAft>
                <a:spcPts val="0"/>
              </a:spcAft>
              <a:buSzPts val="1200"/>
              <a:buChar char="–"/>
              <a:defRPr/>
            </a:lvl3pPr>
            <a:lvl4pPr indent="-304800" lvl="3" marL="1828800" rtl="0">
              <a:lnSpc>
                <a:spcPct val="113000"/>
              </a:lnSpc>
              <a:spcBef>
                <a:spcPts val="800"/>
              </a:spcBef>
              <a:spcAft>
                <a:spcPts val="0"/>
              </a:spcAft>
              <a:buSzPts val="1200"/>
              <a:buChar char="–"/>
              <a:defRPr/>
            </a:lvl4pPr>
            <a:lvl5pPr indent="-304800" lvl="4" marL="2286000" rtl="0">
              <a:lnSpc>
                <a:spcPct val="113000"/>
              </a:lnSpc>
              <a:spcBef>
                <a:spcPts val="800"/>
              </a:spcBef>
              <a:spcAft>
                <a:spcPts val="0"/>
              </a:spcAft>
              <a:buSzPts val="1200"/>
              <a:buChar char="–"/>
              <a:defRPr/>
            </a:lvl5pPr>
            <a:lvl6pPr indent="-342900" lvl="5" marL="2743200" rtl="0">
              <a:lnSpc>
                <a:spcPct val="113000"/>
              </a:lnSpc>
              <a:spcBef>
                <a:spcPts val="800"/>
              </a:spcBef>
              <a:spcAft>
                <a:spcPts val="0"/>
              </a:spcAft>
              <a:buSzPts val="1800"/>
              <a:buChar char="•"/>
              <a:defRPr/>
            </a:lvl6pPr>
            <a:lvl7pPr indent="-342900" lvl="6" marL="3200400" rtl="0">
              <a:lnSpc>
                <a:spcPct val="113000"/>
              </a:lnSpc>
              <a:spcBef>
                <a:spcPts val="800"/>
              </a:spcBef>
              <a:spcAft>
                <a:spcPts val="0"/>
              </a:spcAft>
              <a:buSzPts val="1800"/>
              <a:buChar char="•"/>
              <a:defRPr/>
            </a:lvl7pPr>
            <a:lvl8pPr indent="-342900" lvl="7" marL="3657600" rtl="0">
              <a:lnSpc>
                <a:spcPct val="113000"/>
              </a:lnSpc>
              <a:spcBef>
                <a:spcPts val="800"/>
              </a:spcBef>
              <a:spcAft>
                <a:spcPts val="0"/>
              </a:spcAft>
              <a:buSzPts val="1800"/>
              <a:buChar char="•"/>
              <a:defRPr/>
            </a:lvl8pPr>
            <a:lvl9pPr indent="-342900" lvl="8" marL="4114800" rtl="0">
              <a:lnSpc>
                <a:spcPct val="113000"/>
              </a:lnSpc>
              <a:spcBef>
                <a:spcPts val="800"/>
              </a:spcBef>
              <a:spcAft>
                <a:spcPts val="800"/>
              </a:spcAft>
              <a:buSzPts val="1800"/>
              <a:buChar char="•"/>
              <a:defRPr/>
            </a:lvl9pPr>
          </a:lstStyle>
          <a:p/>
        </p:txBody>
      </p:sp>
      <p:grpSp>
        <p:nvGrpSpPr>
          <p:cNvPr id="350" name="Google Shape;350;p40"/>
          <p:cNvGrpSpPr/>
          <p:nvPr/>
        </p:nvGrpSpPr>
        <p:grpSpPr>
          <a:xfrm>
            <a:off x="11127472" y="695963"/>
            <a:ext cx="545138" cy="379677"/>
            <a:chOff x="238125" y="403750"/>
            <a:chExt cx="6713525" cy="4675825"/>
          </a:xfrm>
        </p:grpSpPr>
        <p:sp>
          <p:nvSpPr>
            <p:cNvPr id="351" name="Google Shape;351;p40"/>
            <p:cNvSpPr/>
            <p:nvPr/>
          </p:nvSpPr>
          <p:spPr>
            <a:xfrm>
              <a:off x="238125" y="403750"/>
              <a:ext cx="3092025" cy="4675825"/>
            </a:xfrm>
            <a:custGeom>
              <a:rect b="b" l="l" r="r" t="t"/>
              <a:pathLst>
                <a:path extrusionOk="0" h="187033" w="123681">
                  <a:moveTo>
                    <a:pt x="60138" y="0"/>
                  </a:moveTo>
                  <a:lnTo>
                    <a:pt x="0" y="187032"/>
                  </a:lnTo>
                  <a:lnTo>
                    <a:pt x="61840" y="187032"/>
                  </a:lnTo>
                  <a:lnTo>
                    <a:pt x="92665" y="93422"/>
                  </a:lnTo>
                  <a:lnTo>
                    <a:pt x="12368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52" name="Google Shape;352;p40"/>
            <p:cNvSpPr/>
            <p:nvPr/>
          </p:nvSpPr>
          <p:spPr>
            <a:xfrm>
              <a:off x="1741550" y="403750"/>
              <a:ext cx="3087300" cy="4675825"/>
            </a:xfrm>
            <a:custGeom>
              <a:rect b="b" l="l" r="r" t="t"/>
              <a:pathLst>
                <a:path extrusionOk="0" h="187033" w="123492">
                  <a:moveTo>
                    <a:pt x="1" y="0"/>
                  </a:moveTo>
                  <a:lnTo>
                    <a:pt x="61841" y="187032"/>
                  </a:lnTo>
                  <a:lnTo>
                    <a:pt x="123492" y="187032"/>
                  </a:lnTo>
                  <a:lnTo>
                    <a:pt x="63543"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53" name="Google Shape;353;p40"/>
            <p:cNvSpPr/>
            <p:nvPr/>
          </p:nvSpPr>
          <p:spPr>
            <a:xfrm>
              <a:off x="5372525" y="403750"/>
              <a:ext cx="1564950" cy="2283550"/>
            </a:xfrm>
            <a:custGeom>
              <a:rect b="b" l="l" r="r" t="t"/>
              <a:pathLst>
                <a:path extrusionOk="0" h="91342" w="62598">
                  <a:moveTo>
                    <a:pt x="1" y="0"/>
                  </a:moveTo>
                  <a:lnTo>
                    <a:pt x="31583" y="91341"/>
                  </a:lnTo>
                  <a:lnTo>
                    <a:pt x="59004" y="10779"/>
                  </a:lnTo>
                  <a:lnTo>
                    <a:pt x="62597" y="0"/>
                  </a:ln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4" name="Google Shape;354;p40"/>
            <p:cNvSpPr/>
            <p:nvPr/>
          </p:nvSpPr>
          <p:spPr>
            <a:xfrm>
              <a:off x="4630275" y="2687275"/>
              <a:ext cx="2321375" cy="2392300"/>
            </a:xfrm>
            <a:custGeom>
              <a:rect b="b" l="l" r="r" t="t"/>
              <a:pathLst>
                <a:path extrusionOk="0" h="95692" w="92855">
                  <a:moveTo>
                    <a:pt x="0" y="0"/>
                  </a:moveTo>
                  <a:lnTo>
                    <a:pt x="31015" y="95691"/>
                  </a:lnTo>
                  <a:lnTo>
                    <a:pt x="92855" y="95691"/>
                  </a:lnTo>
                  <a:lnTo>
                    <a:pt x="61273" y="0"/>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55" name="Google Shape;355;p40"/>
            <p:cNvSpPr/>
            <p:nvPr/>
          </p:nvSpPr>
          <p:spPr>
            <a:xfrm>
              <a:off x="4630275" y="403750"/>
              <a:ext cx="1531825" cy="2283550"/>
            </a:xfrm>
            <a:custGeom>
              <a:rect b="b" l="l" r="r" t="t"/>
              <a:pathLst>
                <a:path extrusionOk="0" h="91342" w="61273">
                  <a:moveTo>
                    <a:pt x="29691" y="0"/>
                  </a:moveTo>
                  <a:lnTo>
                    <a:pt x="0" y="91341"/>
                  </a:lnTo>
                  <a:lnTo>
                    <a:pt x="61273" y="91341"/>
                  </a:lnTo>
                  <a:lnTo>
                    <a:pt x="29691" y="0"/>
                  </a:ln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56" name="Google Shape;356;p40"/>
            <p:cNvSpPr/>
            <p:nvPr/>
          </p:nvSpPr>
          <p:spPr>
            <a:xfrm>
              <a:off x="1741550" y="403750"/>
              <a:ext cx="1588600" cy="2397025"/>
            </a:xfrm>
            <a:custGeom>
              <a:rect b="b" l="l" r="r" t="t"/>
              <a:pathLst>
                <a:path extrusionOk="0" h="95881" w="63544">
                  <a:moveTo>
                    <a:pt x="1" y="0"/>
                  </a:moveTo>
                  <a:lnTo>
                    <a:pt x="31772" y="95880"/>
                  </a:lnTo>
                  <a:lnTo>
                    <a:pt x="63543" y="0"/>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57" name="Google Shape;357;p40"/>
          <p:cNvSpPr txBox="1"/>
          <p:nvPr>
            <p:ph idx="3" type="title"/>
          </p:nvPr>
        </p:nvSpPr>
        <p:spPr>
          <a:xfrm>
            <a:off x="600000" y="1308100"/>
            <a:ext cx="11062500" cy="430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2100"/>
              <a:buFont typeface="Maven Pro Medium"/>
              <a:buNone/>
              <a:defRPr sz="2100">
                <a:solidFill>
                  <a:schemeClr val="accent1"/>
                </a:solidFill>
                <a:latin typeface="Maven Pro Medium"/>
                <a:ea typeface="Maven Pro Medium"/>
                <a:cs typeface="Maven Pro Medium"/>
                <a:sym typeface="Maven Pro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SUBTITLE">
  <p:cSld name="BULLETS + SUBTITLE">
    <p:bg>
      <p:bgPr>
        <a:solidFill>
          <a:schemeClr val="lt1"/>
        </a:solidFill>
      </p:bgPr>
    </p:bg>
    <p:spTree>
      <p:nvGrpSpPr>
        <p:cNvPr id="42" name="Shape 42"/>
        <p:cNvGrpSpPr/>
        <p:nvPr/>
      </p:nvGrpSpPr>
      <p:grpSpPr>
        <a:xfrm>
          <a:off x="0" y="0"/>
          <a:ext cx="0" cy="0"/>
          <a:chOff x="0" y="0"/>
          <a:chExt cx="0" cy="0"/>
        </a:xfrm>
      </p:grpSpPr>
      <p:sp>
        <p:nvSpPr>
          <p:cNvPr id="43" name="Google Shape;43;p5"/>
          <p:cNvSpPr txBox="1"/>
          <p:nvPr>
            <p:ph idx="1" type="body"/>
          </p:nvPr>
        </p:nvSpPr>
        <p:spPr>
          <a:xfrm>
            <a:off x="479424" y="1708150"/>
            <a:ext cx="11233151" cy="3883025"/>
          </a:xfrm>
          <a:prstGeom prst="rect">
            <a:avLst/>
          </a:prstGeom>
          <a:noFill/>
          <a:ln>
            <a:noFill/>
          </a:ln>
        </p:spPr>
        <p:txBody>
          <a:bodyPr anchorCtr="0" anchor="t" bIns="45700" lIns="0" spcFirstLastPara="1" rIns="91425" wrap="square" tIns="45700">
            <a:noAutofit/>
          </a:bodyPr>
          <a:lstStyle>
            <a:lvl1pPr indent="-330200" lvl="0" marL="457200" algn="l">
              <a:lnSpc>
                <a:spcPct val="100000"/>
              </a:lnSpc>
              <a:spcBef>
                <a:spcPts val="0"/>
              </a:spcBef>
              <a:spcAft>
                <a:spcPts val="0"/>
              </a:spcAft>
              <a:buClr>
                <a:schemeClr val="accent1"/>
              </a:buClr>
              <a:buSzPts val="1600"/>
              <a:buFont typeface="Montserrat Light"/>
              <a:buChar char="•"/>
              <a:defRPr/>
            </a:lvl1pPr>
            <a:lvl2pPr indent="-317500" lvl="1" marL="914400" algn="l">
              <a:lnSpc>
                <a:spcPct val="100000"/>
              </a:lnSpc>
              <a:spcBef>
                <a:spcPts val="600"/>
              </a:spcBef>
              <a:spcAft>
                <a:spcPts val="0"/>
              </a:spcAft>
              <a:buClr>
                <a:schemeClr val="accent4"/>
              </a:buClr>
              <a:buSzPts val="1400"/>
              <a:buChar char="–"/>
              <a:defRPr sz="1400">
                <a:solidFill>
                  <a:schemeClr val="accent4"/>
                </a:solidFill>
              </a:defRPr>
            </a:lvl2pPr>
            <a:lvl3pPr indent="-304800" lvl="2" marL="1371600" algn="l">
              <a:lnSpc>
                <a:spcPct val="100000"/>
              </a:lnSpc>
              <a:spcBef>
                <a:spcPts val="600"/>
              </a:spcBef>
              <a:spcAft>
                <a:spcPts val="0"/>
              </a:spcAft>
              <a:buClr>
                <a:schemeClr val="accent4"/>
              </a:buClr>
              <a:buSzPts val="1200"/>
              <a:buChar char="–"/>
              <a:defRPr i="0" sz="1200"/>
            </a:lvl3pPr>
            <a:lvl4pPr indent="-304800" lvl="3" marL="1828800" algn="l">
              <a:lnSpc>
                <a:spcPct val="100000"/>
              </a:lnSpc>
              <a:spcBef>
                <a:spcPts val="600"/>
              </a:spcBef>
              <a:spcAft>
                <a:spcPts val="0"/>
              </a:spcAft>
              <a:buClr>
                <a:schemeClr val="accent4"/>
              </a:buClr>
              <a:buSzPts val="1200"/>
              <a:buChar char="–"/>
              <a:defRPr i="0" sz="1200"/>
            </a:lvl4pPr>
            <a:lvl5pPr indent="-304800" lvl="4" marL="2286000" algn="l">
              <a:lnSpc>
                <a:spcPct val="100000"/>
              </a:lnSpc>
              <a:spcBef>
                <a:spcPts val="600"/>
              </a:spcBef>
              <a:spcAft>
                <a:spcPts val="0"/>
              </a:spcAft>
              <a:buClr>
                <a:schemeClr val="accent4"/>
              </a:buClr>
              <a:buSzPts val="1200"/>
              <a:buChar char="–"/>
              <a:defRPr i="0" sz="12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5"/>
          <p:cNvSpPr txBox="1"/>
          <p:nvPr/>
        </p:nvSpPr>
        <p:spPr>
          <a:xfrm>
            <a:off x="11685722" y="7764651"/>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45" name="Google Shape;45;p5"/>
          <p:cNvSpPr txBox="1"/>
          <p:nvPr>
            <p:ph idx="2" type="subTitle"/>
          </p:nvPr>
        </p:nvSpPr>
        <p:spPr>
          <a:xfrm>
            <a:off x="488875" y="1039784"/>
            <a:ext cx="11233151" cy="4261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Font typeface="Montserrat Light"/>
              <a:buNone/>
              <a:defRPr b="0" i="0" sz="1800">
                <a:solidFill>
                  <a:schemeClr val="accent4"/>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6" name="Google Shape;46;p5"/>
          <p:cNvSpPr txBox="1"/>
          <p:nvPr/>
        </p:nvSpPr>
        <p:spPr>
          <a:xfrm>
            <a:off x="290945" y="2161309"/>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47" name="Google Shape;47;p5"/>
          <p:cNvSpPr txBox="1"/>
          <p:nvPr/>
        </p:nvSpPr>
        <p:spPr>
          <a:xfrm>
            <a:off x="11685722" y="7764651"/>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48" name="Google Shape;48;p5"/>
          <p:cNvSpPr txBox="1"/>
          <p:nvPr/>
        </p:nvSpPr>
        <p:spPr>
          <a:xfrm>
            <a:off x="290945" y="2161309"/>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49" name="Google Shape;49;p5"/>
          <p:cNvSpPr txBox="1"/>
          <p:nvPr>
            <p:ph type="title"/>
          </p:nvPr>
        </p:nvSpPr>
        <p:spPr>
          <a:xfrm>
            <a:off x="479424" y="549275"/>
            <a:ext cx="11233151" cy="49050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3200"/>
              <a:buFont typeface="Montserrat"/>
              <a:buNone/>
              <a:defRPr b="0" i="0">
                <a:latin typeface="Montserrat"/>
                <a:ea typeface="Montserrat"/>
                <a:cs typeface="Montserrat"/>
                <a:sym typeface="Montserra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5"/>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Section - Building Blocks">
  <p:cSld name="TITLE_1_3_2">
    <p:bg>
      <p:bgPr>
        <a:solidFill>
          <a:schemeClr val="accent2"/>
        </a:solidFill>
      </p:bgPr>
    </p:bg>
    <p:spTree>
      <p:nvGrpSpPr>
        <p:cNvPr id="358" name="Shape 358"/>
        <p:cNvGrpSpPr/>
        <p:nvPr/>
      </p:nvGrpSpPr>
      <p:grpSpPr>
        <a:xfrm>
          <a:off x="0" y="0"/>
          <a:ext cx="0" cy="0"/>
          <a:chOff x="0" y="0"/>
          <a:chExt cx="0" cy="0"/>
        </a:xfrm>
      </p:grpSpPr>
      <p:sp>
        <p:nvSpPr>
          <p:cNvPr id="359" name="Google Shape;359;p41"/>
          <p:cNvSpPr txBox="1"/>
          <p:nvPr>
            <p:ph type="ctrTitle"/>
          </p:nvPr>
        </p:nvSpPr>
        <p:spPr>
          <a:xfrm>
            <a:off x="600000" y="1669100"/>
            <a:ext cx="7280100" cy="1562400"/>
          </a:xfrm>
          <a:prstGeom prst="rect">
            <a:avLst/>
          </a:prstGeom>
          <a:ln>
            <a:noFill/>
          </a:ln>
        </p:spPr>
        <p:txBody>
          <a:bodyPr anchorCtr="0" anchor="t" bIns="0" lIns="0" spcFirstLastPara="1" rIns="0" wrap="square" tIns="0">
            <a:noAutofit/>
          </a:bodyPr>
          <a:lstStyle>
            <a:lvl1pPr lvl="0" rtl="0">
              <a:spcBef>
                <a:spcPts val="0"/>
              </a:spcBef>
              <a:spcAft>
                <a:spcPts val="0"/>
              </a:spcAft>
              <a:buNone/>
              <a:defRPr sz="47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pic>
        <p:nvPicPr>
          <p:cNvPr id="360" name="Google Shape;360;p41"/>
          <p:cNvPicPr preferRelativeResize="0"/>
          <p:nvPr/>
        </p:nvPicPr>
        <p:blipFill rotWithShape="1">
          <a:blip r:embed="rId2">
            <a:alphaModFix/>
          </a:blip>
          <a:srcRect b="-400" l="20374" r="-30385" t="400"/>
          <a:stretch/>
        </p:blipFill>
        <p:spPr>
          <a:xfrm>
            <a:off x="6532533" y="-27200"/>
            <a:ext cx="8640300" cy="6912300"/>
          </a:xfrm>
          <a:prstGeom prst="parallelogram">
            <a:avLst>
              <a:gd fmla="val 34357" name="adj"/>
            </a:avLst>
          </a:prstGeom>
          <a:noFill/>
          <a:ln>
            <a:noFill/>
          </a:ln>
        </p:spPr>
      </p:pic>
    </p:spTree>
  </p:cSld>
  <p:clrMapOvr>
    <a:masterClrMapping/>
  </p:clrMapOvr>
  <p:extLst>
    <p:ext uri="{DCECCB84-F9BA-43D5-87BE-67443E8EF086}">
      <p15:sldGuideLst>
        <p15:guide id="1" pos="7226">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3 Column">
  <p:cSld name="TITLE_AND_BODY_5_1">
    <p:spTree>
      <p:nvGrpSpPr>
        <p:cNvPr id="361" name="Shape 361"/>
        <p:cNvGrpSpPr/>
        <p:nvPr/>
      </p:nvGrpSpPr>
      <p:grpSpPr>
        <a:xfrm>
          <a:off x="0" y="0"/>
          <a:ext cx="0" cy="0"/>
          <a:chOff x="0" y="0"/>
          <a:chExt cx="0" cy="0"/>
        </a:xfrm>
      </p:grpSpPr>
      <p:sp>
        <p:nvSpPr>
          <p:cNvPr id="362" name="Google Shape;362;p42"/>
          <p:cNvSpPr txBox="1"/>
          <p:nvPr>
            <p:ph type="title"/>
          </p:nvPr>
        </p:nvSpPr>
        <p:spPr>
          <a:xfrm>
            <a:off x="600000" y="593367"/>
            <a:ext cx="8275200" cy="524700"/>
          </a:xfrm>
          <a:prstGeom prst="rect">
            <a:avLst/>
          </a:prstGeom>
        </p:spPr>
        <p:txBody>
          <a:bodyPr anchorCtr="0" anchor="t" bIns="0" lIns="0" spcFirstLastPara="1" rIns="0" wrap="square" tIns="0">
            <a:noAutofit/>
          </a:bodyPr>
          <a:lstStyle>
            <a:lvl1pPr lvl="0" rtl="0">
              <a:spcBef>
                <a:spcPts val="0"/>
              </a:spcBef>
              <a:spcAft>
                <a:spcPts val="0"/>
              </a:spcAft>
              <a:buSzPts val="2900"/>
              <a:buFont typeface="Maven Pro Medium"/>
              <a:buNone/>
              <a:defRPr sz="2900">
                <a:latin typeface="Maven Pro Medium"/>
                <a:ea typeface="Maven Pro Medium"/>
                <a:cs typeface="Maven Pro Medium"/>
                <a:sym typeface="Maven Pro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3" name="Google Shape;363;p42"/>
          <p:cNvSpPr txBox="1"/>
          <p:nvPr>
            <p:ph idx="12" type="sldNum"/>
          </p:nvPr>
        </p:nvSpPr>
        <p:spPr>
          <a:xfrm>
            <a:off x="10930810" y="6271489"/>
            <a:ext cx="731700" cy="5247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64" name="Google Shape;364;p42"/>
          <p:cNvSpPr txBox="1"/>
          <p:nvPr>
            <p:ph idx="2" type="title"/>
          </p:nvPr>
        </p:nvSpPr>
        <p:spPr>
          <a:xfrm>
            <a:off x="600000" y="1308100"/>
            <a:ext cx="11062500" cy="430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2100"/>
              <a:buFont typeface="Maven Pro Medium"/>
              <a:buNone/>
              <a:defRPr sz="2100">
                <a:solidFill>
                  <a:schemeClr val="accent1"/>
                </a:solidFill>
                <a:latin typeface="Maven Pro Medium"/>
                <a:ea typeface="Maven Pro Medium"/>
                <a:cs typeface="Maven Pro Medium"/>
                <a:sym typeface="Maven Pro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365" name="Google Shape;365;p42"/>
          <p:cNvGrpSpPr/>
          <p:nvPr/>
        </p:nvGrpSpPr>
        <p:grpSpPr>
          <a:xfrm>
            <a:off x="0" y="6769831"/>
            <a:ext cx="12191695" cy="87998"/>
            <a:chOff x="0" y="5077500"/>
            <a:chExt cx="9144000" cy="66000"/>
          </a:xfrm>
        </p:grpSpPr>
        <p:sp>
          <p:nvSpPr>
            <p:cNvPr id="366" name="Google Shape;366;p42"/>
            <p:cNvSpPr/>
            <p:nvPr/>
          </p:nvSpPr>
          <p:spPr>
            <a:xfrm>
              <a:off x="0" y="5077500"/>
              <a:ext cx="1524000" cy="660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7" name="Google Shape;367;p42"/>
            <p:cNvSpPr/>
            <p:nvPr/>
          </p:nvSpPr>
          <p:spPr>
            <a:xfrm>
              <a:off x="1524000" y="5077500"/>
              <a:ext cx="1524000" cy="660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8" name="Google Shape;368;p42"/>
            <p:cNvSpPr/>
            <p:nvPr/>
          </p:nvSpPr>
          <p:spPr>
            <a:xfrm>
              <a:off x="3048000" y="5077500"/>
              <a:ext cx="1524000" cy="660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9" name="Google Shape;369;p42"/>
            <p:cNvSpPr/>
            <p:nvPr/>
          </p:nvSpPr>
          <p:spPr>
            <a:xfrm>
              <a:off x="4572000" y="5077500"/>
              <a:ext cx="1524000" cy="660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0" name="Google Shape;370;p42"/>
            <p:cNvSpPr/>
            <p:nvPr/>
          </p:nvSpPr>
          <p:spPr>
            <a:xfrm>
              <a:off x="6096000" y="5077500"/>
              <a:ext cx="1524000" cy="660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1" name="Google Shape;371;p42"/>
            <p:cNvSpPr/>
            <p:nvPr/>
          </p:nvSpPr>
          <p:spPr>
            <a:xfrm>
              <a:off x="7620000" y="5077500"/>
              <a:ext cx="1524000" cy="66000"/>
            </a:xfrm>
            <a:prstGeom prst="rect">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72" name="Google Shape;372;p42"/>
          <p:cNvSpPr txBox="1"/>
          <p:nvPr>
            <p:ph idx="1" type="body"/>
          </p:nvPr>
        </p:nvSpPr>
        <p:spPr>
          <a:xfrm>
            <a:off x="596800" y="2240633"/>
            <a:ext cx="3464400" cy="4030800"/>
          </a:xfrm>
          <a:prstGeom prst="rect">
            <a:avLst/>
          </a:prstGeom>
        </p:spPr>
        <p:txBody>
          <a:bodyPr anchorCtr="0" anchor="t" bIns="45700" lIns="0" spcFirstLastPara="1" rIns="91425" wrap="square" tIns="45700">
            <a:noAutofit/>
          </a:bodyPr>
          <a:lstStyle>
            <a:lvl1pPr indent="-330200" lvl="0" marL="457200" rtl="0">
              <a:lnSpc>
                <a:spcPct val="113000"/>
              </a:lnSpc>
              <a:spcBef>
                <a:spcPts val="0"/>
              </a:spcBef>
              <a:spcAft>
                <a:spcPts val="0"/>
              </a:spcAft>
              <a:buSzPts val="1600"/>
              <a:buChar char="•"/>
              <a:defRPr/>
            </a:lvl1pPr>
            <a:lvl2pPr indent="-317500" lvl="1" marL="914400" rtl="0">
              <a:lnSpc>
                <a:spcPct val="113000"/>
              </a:lnSpc>
              <a:spcBef>
                <a:spcPts val="800"/>
              </a:spcBef>
              <a:spcAft>
                <a:spcPts val="0"/>
              </a:spcAft>
              <a:buSzPts val="1400"/>
              <a:buChar char="–"/>
              <a:defRPr/>
            </a:lvl2pPr>
            <a:lvl3pPr indent="-304800" lvl="2" marL="1371600" rtl="0">
              <a:lnSpc>
                <a:spcPct val="113000"/>
              </a:lnSpc>
              <a:spcBef>
                <a:spcPts val="800"/>
              </a:spcBef>
              <a:spcAft>
                <a:spcPts val="0"/>
              </a:spcAft>
              <a:buSzPts val="1200"/>
              <a:buChar char="–"/>
              <a:defRPr/>
            </a:lvl3pPr>
            <a:lvl4pPr indent="-304800" lvl="3" marL="1828800" rtl="0">
              <a:lnSpc>
                <a:spcPct val="113000"/>
              </a:lnSpc>
              <a:spcBef>
                <a:spcPts val="800"/>
              </a:spcBef>
              <a:spcAft>
                <a:spcPts val="0"/>
              </a:spcAft>
              <a:buSzPts val="1200"/>
              <a:buChar char="–"/>
              <a:defRPr/>
            </a:lvl4pPr>
            <a:lvl5pPr indent="-304800" lvl="4" marL="2286000" rtl="0">
              <a:lnSpc>
                <a:spcPct val="113000"/>
              </a:lnSpc>
              <a:spcBef>
                <a:spcPts val="800"/>
              </a:spcBef>
              <a:spcAft>
                <a:spcPts val="0"/>
              </a:spcAft>
              <a:buSzPts val="1200"/>
              <a:buChar char="–"/>
              <a:defRPr/>
            </a:lvl5pPr>
            <a:lvl6pPr indent="-342900" lvl="5" marL="2743200" rtl="0">
              <a:lnSpc>
                <a:spcPct val="113000"/>
              </a:lnSpc>
              <a:spcBef>
                <a:spcPts val="800"/>
              </a:spcBef>
              <a:spcAft>
                <a:spcPts val="0"/>
              </a:spcAft>
              <a:buSzPts val="1800"/>
              <a:buChar char="•"/>
              <a:defRPr/>
            </a:lvl6pPr>
            <a:lvl7pPr indent="-342900" lvl="6" marL="3200400" rtl="0">
              <a:lnSpc>
                <a:spcPct val="113000"/>
              </a:lnSpc>
              <a:spcBef>
                <a:spcPts val="800"/>
              </a:spcBef>
              <a:spcAft>
                <a:spcPts val="0"/>
              </a:spcAft>
              <a:buSzPts val="1800"/>
              <a:buChar char="•"/>
              <a:defRPr/>
            </a:lvl7pPr>
            <a:lvl8pPr indent="-342900" lvl="7" marL="3657600" rtl="0">
              <a:lnSpc>
                <a:spcPct val="113000"/>
              </a:lnSpc>
              <a:spcBef>
                <a:spcPts val="800"/>
              </a:spcBef>
              <a:spcAft>
                <a:spcPts val="0"/>
              </a:spcAft>
              <a:buSzPts val="1800"/>
              <a:buChar char="•"/>
              <a:defRPr/>
            </a:lvl8pPr>
            <a:lvl9pPr indent="-342900" lvl="8" marL="4114800" rtl="0">
              <a:lnSpc>
                <a:spcPct val="113000"/>
              </a:lnSpc>
              <a:spcBef>
                <a:spcPts val="800"/>
              </a:spcBef>
              <a:spcAft>
                <a:spcPts val="800"/>
              </a:spcAft>
              <a:buSzPts val="1800"/>
              <a:buChar char="•"/>
              <a:defRPr/>
            </a:lvl9pPr>
          </a:lstStyle>
          <a:p/>
        </p:txBody>
      </p:sp>
      <p:sp>
        <p:nvSpPr>
          <p:cNvPr id="373" name="Google Shape;373;p42"/>
          <p:cNvSpPr txBox="1"/>
          <p:nvPr>
            <p:ph idx="3" type="body"/>
          </p:nvPr>
        </p:nvSpPr>
        <p:spPr>
          <a:xfrm>
            <a:off x="4402501" y="2240633"/>
            <a:ext cx="3464400" cy="4030800"/>
          </a:xfrm>
          <a:prstGeom prst="rect">
            <a:avLst/>
          </a:prstGeom>
        </p:spPr>
        <p:txBody>
          <a:bodyPr anchorCtr="0" anchor="t" bIns="45700" lIns="0" spcFirstLastPara="1" rIns="91425" wrap="square" tIns="45700">
            <a:noAutofit/>
          </a:bodyPr>
          <a:lstStyle>
            <a:lvl1pPr indent="-330200" lvl="0" marL="457200" rtl="0">
              <a:lnSpc>
                <a:spcPct val="113000"/>
              </a:lnSpc>
              <a:spcBef>
                <a:spcPts val="0"/>
              </a:spcBef>
              <a:spcAft>
                <a:spcPts val="0"/>
              </a:spcAft>
              <a:buSzPts val="1600"/>
              <a:buChar char="•"/>
              <a:defRPr/>
            </a:lvl1pPr>
            <a:lvl2pPr indent="-317500" lvl="1" marL="914400" rtl="0">
              <a:lnSpc>
                <a:spcPct val="113000"/>
              </a:lnSpc>
              <a:spcBef>
                <a:spcPts val="800"/>
              </a:spcBef>
              <a:spcAft>
                <a:spcPts val="0"/>
              </a:spcAft>
              <a:buSzPts val="1400"/>
              <a:buChar char="–"/>
              <a:defRPr/>
            </a:lvl2pPr>
            <a:lvl3pPr indent="-304800" lvl="2" marL="1371600" rtl="0">
              <a:lnSpc>
                <a:spcPct val="113000"/>
              </a:lnSpc>
              <a:spcBef>
                <a:spcPts val="800"/>
              </a:spcBef>
              <a:spcAft>
                <a:spcPts val="0"/>
              </a:spcAft>
              <a:buSzPts val="1200"/>
              <a:buChar char="–"/>
              <a:defRPr/>
            </a:lvl3pPr>
            <a:lvl4pPr indent="-304800" lvl="3" marL="1828800" rtl="0">
              <a:lnSpc>
                <a:spcPct val="113000"/>
              </a:lnSpc>
              <a:spcBef>
                <a:spcPts val="800"/>
              </a:spcBef>
              <a:spcAft>
                <a:spcPts val="0"/>
              </a:spcAft>
              <a:buSzPts val="1200"/>
              <a:buChar char="–"/>
              <a:defRPr/>
            </a:lvl4pPr>
            <a:lvl5pPr indent="-304800" lvl="4" marL="2286000" rtl="0">
              <a:lnSpc>
                <a:spcPct val="113000"/>
              </a:lnSpc>
              <a:spcBef>
                <a:spcPts val="800"/>
              </a:spcBef>
              <a:spcAft>
                <a:spcPts val="0"/>
              </a:spcAft>
              <a:buSzPts val="1200"/>
              <a:buChar char="–"/>
              <a:defRPr/>
            </a:lvl5pPr>
            <a:lvl6pPr indent="-342900" lvl="5" marL="2743200" rtl="0">
              <a:lnSpc>
                <a:spcPct val="113000"/>
              </a:lnSpc>
              <a:spcBef>
                <a:spcPts val="800"/>
              </a:spcBef>
              <a:spcAft>
                <a:spcPts val="0"/>
              </a:spcAft>
              <a:buSzPts val="1800"/>
              <a:buChar char="•"/>
              <a:defRPr/>
            </a:lvl6pPr>
            <a:lvl7pPr indent="-342900" lvl="6" marL="3200400" rtl="0">
              <a:lnSpc>
                <a:spcPct val="113000"/>
              </a:lnSpc>
              <a:spcBef>
                <a:spcPts val="800"/>
              </a:spcBef>
              <a:spcAft>
                <a:spcPts val="0"/>
              </a:spcAft>
              <a:buSzPts val="1800"/>
              <a:buChar char="•"/>
              <a:defRPr/>
            </a:lvl7pPr>
            <a:lvl8pPr indent="-342900" lvl="7" marL="3657600" rtl="0">
              <a:lnSpc>
                <a:spcPct val="113000"/>
              </a:lnSpc>
              <a:spcBef>
                <a:spcPts val="800"/>
              </a:spcBef>
              <a:spcAft>
                <a:spcPts val="0"/>
              </a:spcAft>
              <a:buSzPts val="1800"/>
              <a:buChar char="•"/>
              <a:defRPr/>
            </a:lvl8pPr>
            <a:lvl9pPr indent="-342900" lvl="8" marL="4114800" rtl="0">
              <a:lnSpc>
                <a:spcPct val="113000"/>
              </a:lnSpc>
              <a:spcBef>
                <a:spcPts val="800"/>
              </a:spcBef>
              <a:spcAft>
                <a:spcPts val="800"/>
              </a:spcAft>
              <a:buSzPts val="1800"/>
              <a:buChar char="•"/>
              <a:defRPr/>
            </a:lvl9pPr>
          </a:lstStyle>
          <a:p/>
        </p:txBody>
      </p:sp>
      <p:sp>
        <p:nvSpPr>
          <p:cNvPr id="374" name="Google Shape;374;p42"/>
          <p:cNvSpPr txBox="1"/>
          <p:nvPr>
            <p:ph idx="4" type="body"/>
          </p:nvPr>
        </p:nvSpPr>
        <p:spPr>
          <a:xfrm>
            <a:off x="8208203" y="2240633"/>
            <a:ext cx="3464400" cy="4030800"/>
          </a:xfrm>
          <a:prstGeom prst="rect">
            <a:avLst/>
          </a:prstGeom>
        </p:spPr>
        <p:txBody>
          <a:bodyPr anchorCtr="0" anchor="t" bIns="45700" lIns="0" spcFirstLastPara="1" rIns="91425" wrap="square" tIns="45700">
            <a:noAutofit/>
          </a:bodyPr>
          <a:lstStyle>
            <a:lvl1pPr indent="-330200" lvl="0" marL="457200" rtl="0">
              <a:lnSpc>
                <a:spcPct val="113000"/>
              </a:lnSpc>
              <a:spcBef>
                <a:spcPts val="0"/>
              </a:spcBef>
              <a:spcAft>
                <a:spcPts val="0"/>
              </a:spcAft>
              <a:buSzPts val="1600"/>
              <a:buChar char="•"/>
              <a:defRPr/>
            </a:lvl1pPr>
            <a:lvl2pPr indent="-317500" lvl="1" marL="914400" rtl="0">
              <a:lnSpc>
                <a:spcPct val="113000"/>
              </a:lnSpc>
              <a:spcBef>
                <a:spcPts val="800"/>
              </a:spcBef>
              <a:spcAft>
                <a:spcPts val="0"/>
              </a:spcAft>
              <a:buSzPts val="1400"/>
              <a:buChar char="–"/>
              <a:defRPr/>
            </a:lvl2pPr>
            <a:lvl3pPr indent="-304800" lvl="2" marL="1371600" rtl="0">
              <a:lnSpc>
                <a:spcPct val="113000"/>
              </a:lnSpc>
              <a:spcBef>
                <a:spcPts val="800"/>
              </a:spcBef>
              <a:spcAft>
                <a:spcPts val="0"/>
              </a:spcAft>
              <a:buSzPts val="1200"/>
              <a:buChar char="–"/>
              <a:defRPr/>
            </a:lvl3pPr>
            <a:lvl4pPr indent="-304800" lvl="3" marL="1828800" rtl="0">
              <a:lnSpc>
                <a:spcPct val="113000"/>
              </a:lnSpc>
              <a:spcBef>
                <a:spcPts val="800"/>
              </a:spcBef>
              <a:spcAft>
                <a:spcPts val="0"/>
              </a:spcAft>
              <a:buSzPts val="1200"/>
              <a:buChar char="–"/>
              <a:defRPr/>
            </a:lvl4pPr>
            <a:lvl5pPr indent="-304800" lvl="4" marL="2286000" rtl="0">
              <a:lnSpc>
                <a:spcPct val="113000"/>
              </a:lnSpc>
              <a:spcBef>
                <a:spcPts val="800"/>
              </a:spcBef>
              <a:spcAft>
                <a:spcPts val="0"/>
              </a:spcAft>
              <a:buSzPts val="1200"/>
              <a:buChar char="–"/>
              <a:defRPr/>
            </a:lvl5pPr>
            <a:lvl6pPr indent="-342900" lvl="5" marL="2743200" rtl="0">
              <a:lnSpc>
                <a:spcPct val="113000"/>
              </a:lnSpc>
              <a:spcBef>
                <a:spcPts val="800"/>
              </a:spcBef>
              <a:spcAft>
                <a:spcPts val="0"/>
              </a:spcAft>
              <a:buSzPts val="1800"/>
              <a:buChar char="•"/>
              <a:defRPr/>
            </a:lvl6pPr>
            <a:lvl7pPr indent="-342900" lvl="6" marL="3200400" rtl="0">
              <a:lnSpc>
                <a:spcPct val="113000"/>
              </a:lnSpc>
              <a:spcBef>
                <a:spcPts val="800"/>
              </a:spcBef>
              <a:spcAft>
                <a:spcPts val="0"/>
              </a:spcAft>
              <a:buSzPts val="1800"/>
              <a:buChar char="•"/>
              <a:defRPr/>
            </a:lvl7pPr>
            <a:lvl8pPr indent="-342900" lvl="7" marL="3657600" rtl="0">
              <a:lnSpc>
                <a:spcPct val="113000"/>
              </a:lnSpc>
              <a:spcBef>
                <a:spcPts val="800"/>
              </a:spcBef>
              <a:spcAft>
                <a:spcPts val="0"/>
              </a:spcAft>
              <a:buSzPts val="1800"/>
              <a:buChar char="•"/>
              <a:defRPr/>
            </a:lvl8pPr>
            <a:lvl9pPr indent="-342900" lvl="8" marL="4114800" rtl="0">
              <a:lnSpc>
                <a:spcPct val="113000"/>
              </a:lnSpc>
              <a:spcBef>
                <a:spcPts val="800"/>
              </a:spcBef>
              <a:spcAft>
                <a:spcPts val="800"/>
              </a:spcAft>
              <a:buSzPts val="1800"/>
              <a:buChar char="•"/>
              <a:defRPr/>
            </a:lvl9pPr>
          </a:lstStyle>
          <a:p/>
        </p:txBody>
      </p:sp>
      <p:grpSp>
        <p:nvGrpSpPr>
          <p:cNvPr id="375" name="Google Shape;375;p42"/>
          <p:cNvGrpSpPr/>
          <p:nvPr/>
        </p:nvGrpSpPr>
        <p:grpSpPr>
          <a:xfrm>
            <a:off x="11127472" y="695963"/>
            <a:ext cx="545138" cy="379677"/>
            <a:chOff x="238125" y="403750"/>
            <a:chExt cx="6713525" cy="4675825"/>
          </a:xfrm>
        </p:grpSpPr>
        <p:sp>
          <p:nvSpPr>
            <p:cNvPr id="376" name="Google Shape;376;p42"/>
            <p:cNvSpPr/>
            <p:nvPr/>
          </p:nvSpPr>
          <p:spPr>
            <a:xfrm>
              <a:off x="238125" y="403750"/>
              <a:ext cx="3092025" cy="4675825"/>
            </a:xfrm>
            <a:custGeom>
              <a:rect b="b" l="l" r="r" t="t"/>
              <a:pathLst>
                <a:path extrusionOk="0" h="187033" w="123681">
                  <a:moveTo>
                    <a:pt x="60138" y="0"/>
                  </a:moveTo>
                  <a:lnTo>
                    <a:pt x="0" y="187032"/>
                  </a:lnTo>
                  <a:lnTo>
                    <a:pt x="61840" y="187032"/>
                  </a:lnTo>
                  <a:lnTo>
                    <a:pt x="92665" y="93422"/>
                  </a:lnTo>
                  <a:lnTo>
                    <a:pt x="12368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77" name="Google Shape;377;p42"/>
            <p:cNvSpPr/>
            <p:nvPr/>
          </p:nvSpPr>
          <p:spPr>
            <a:xfrm>
              <a:off x="1741550" y="403750"/>
              <a:ext cx="3087300" cy="4675825"/>
            </a:xfrm>
            <a:custGeom>
              <a:rect b="b" l="l" r="r" t="t"/>
              <a:pathLst>
                <a:path extrusionOk="0" h="187033" w="123492">
                  <a:moveTo>
                    <a:pt x="1" y="0"/>
                  </a:moveTo>
                  <a:lnTo>
                    <a:pt x="61841" y="187032"/>
                  </a:lnTo>
                  <a:lnTo>
                    <a:pt x="123492" y="187032"/>
                  </a:lnTo>
                  <a:lnTo>
                    <a:pt x="63543"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78" name="Google Shape;378;p42"/>
            <p:cNvSpPr/>
            <p:nvPr/>
          </p:nvSpPr>
          <p:spPr>
            <a:xfrm>
              <a:off x="5372525" y="403750"/>
              <a:ext cx="1564950" cy="2283550"/>
            </a:xfrm>
            <a:custGeom>
              <a:rect b="b" l="l" r="r" t="t"/>
              <a:pathLst>
                <a:path extrusionOk="0" h="91342" w="62598">
                  <a:moveTo>
                    <a:pt x="1" y="0"/>
                  </a:moveTo>
                  <a:lnTo>
                    <a:pt x="31583" y="91341"/>
                  </a:lnTo>
                  <a:lnTo>
                    <a:pt x="59004" y="10779"/>
                  </a:lnTo>
                  <a:lnTo>
                    <a:pt x="62597" y="0"/>
                  </a:lnTo>
                  <a:close/>
                </a:path>
              </a:pathLst>
            </a:cu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9" name="Google Shape;379;p42"/>
            <p:cNvSpPr/>
            <p:nvPr/>
          </p:nvSpPr>
          <p:spPr>
            <a:xfrm>
              <a:off x="4630275" y="2687275"/>
              <a:ext cx="2321375" cy="2392300"/>
            </a:xfrm>
            <a:custGeom>
              <a:rect b="b" l="l" r="r" t="t"/>
              <a:pathLst>
                <a:path extrusionOk="0" h="95692" w="92855">
                  <a:moveTo>
                    <a:pt x="0" y="0"/>
                  </a:moveTo>
                  <a:lnTo>
                    <a:pt x="31015" y="95691"/>
                  </a:lnTo>
                  <a:lnTo>
                    <a:pt x="92855" y="95691"/>
                  </a:lnTo>
                  <a:lnTo>
                    <a:pt x="61273" y="0"/>
                  </a:lnTo>
                  <a:close/>
                </a:path>
              </a:pathLst>
            </a:cu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80" name="Google Shape;380;p42"/>
            <p:cNvSpPr/>
            <p:nvPr/>
          </p:nvSpPr>
          <p:spPr>
            <a:xfrm>
              <a:off x="4630275" y="403750"/>
              <a:ext cx="1531825" cy="2283550"/>
            </a:xfrm>
            <a:custGeom>
              <a:rect b="b" l="l" r="r" t="t"/>
              <a:pathLst>
                <a:path extrusionOk="0" h="91342" w="61273">
                  <a:moveTo>
                    <a:pt x="29691" y="0"/>
                  </a:moveTo>
                  <a:lnTo>
                    <a:pt x="0" y="91341"/>
                  </a:lnTo>
                  <a:lnTo>
                    <a:pt x="61273" y="91341"/>
                  </a:lnTo>
                  <a:lnTo>
                    <a:pt x="29691" y="0"/>
                  </a:ln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81" name="Google Shape;381;p42"/>
            <p:cNvSpPr/>
            <p:nvPr/>
          </p:nvSpPr>
          <p:spPr>
            <a:xfrm>
              <a:off x="1741550" y="403750"/>
              <a:ext cx="1588600" cy="2397025"/>
            </a:xfrm>
            <a:custGeom>
              <a:rect b="b" l="l" r="r" t="t"/>
              <a:pathLst>
                <a:path extrusionOk="0" h="95881" w="63544">
                  <a:moveTo>
                    <a:pt x="1" y="0"/>
                  </a:moveTo>
                  <a:lnTo>
                    <a:pt x="31772" y="95880"/>
                  </a:lnTo>
                  <a:lnTo>
                    <a:pt x="63543" y="0"/>
                  </a:ln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388" name="Shape 388"/>
        <p:cNvGrpSpPr/>
        <p:nvPr/>
      </p:nvGrpSpPr>
      <p:grpSpPr>
        <a:xfrm>
          <a:off x="0" y="0"/>
          <a:ext cx="0" cy="0"/>
          <a:chOff x="0" y="0"/>
          <a:chExt cx="0" cy="0"/>
        </a:xfrm>
      </p:grpSpPr>
      <p:sp>
        <p:nvSpPr>
          <p:cNvPr id="389" name="Google Shape;389;p44"/>
          <p:cNvSpPr txBox="1"/>
          <p:nvPr>
            <p:ph type="title"/>
          </p:nvPr>
        </p:nvSpPr>
        <p:spPr>
          <a:xfrm>
            <a:off x="653667" y="600200"/>
            <a:ext cx="8490400" cy="5454400"/>
          </a:xfrm>
          <a:prstGeom prst="rect">
            <a:avLst/>
          </a:prstGeom>
          <a:noFill/>
          <a:ln>
            <a:noFill/>
          </a:ln>
        </p:spPr>
        <p:txBody>
          <a:bodyPr anchorCtr="0" anchor="ctr" bIns="91425" lIns="91425" spcFirstLastPara="1" rIns="91425" wrap="square" tIns="91425">
            <a:normAutofit/>
          </a:bodyPr>
          <a:lstStyle>
            <a:lvl1pPr lvl="0" algn="l">
              <a:lnSpc>
                <a:spcPct val="9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390" name="Google Shape;390;p44"/>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1pPr>
            <a:lvl2pPr indent="0" lvl="1"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2pPr>
            <a:lvl3pPr indent="0" lvl="2"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3pPr>
            <a:lvl4pPr indent="0" lvl="3"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4pPr>
            <a:lvl5pPr indent="0" lvl="4"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5pPr>
            <a:lvl6pPr indent="0" lvl="5"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6pPr>
            <a:lvl7pPr indent="0" lvl="6"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7pPr>
            <a:lvl8pPr indent="0" lvl="7"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8pPr>
            <a:lvl9pPr indent="0" lvl="8" marL="0" algn="r">
              <a:lnSpc>
                <a:spcPct val="100000"/>
              </a:lnSpc>
              <a:spcBef>
                <a:spcPts val="0"/>
              </a:spcBef>
              <a:spcAft>
                <a:spcPts val="0"/>
              </a:spcAft>
              <a:buSzPts val="1200"/>
              <a:buNone/>
              <a:defRPr b="0" i="0" sz="1200" u="none" cap="none" strike="noStrike">
                <a:solidFill>
                  <a:srgbClr val="8E8E8E"/>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ts Background">
  <p:cSld name="Dots Background">
    <p:spTree>
      <p:nvGrpSpPr>
        <p:cNvPr id="391" name="Shape 391"/>
        <p:cNvGrpSpPr/>
        <p:nvPr/>
      </p:nvGrpSpPr>
      <p:grpSpPr>
        <a:xfrm>
          <a:off x="0" y="0"/>
          <a:ext cx="0" cy="0"/>
          <a:chOff x="0" y="0"/>
          <a:chExt cx="0" cy="0"/>
        </a:xfrm>
      </p:grpSpPr>
      <p:pic>
        <p:nvPicPr>
          <p:cNvPr id="392" name="Google Shape;392;p45"/>
          <p:cNvPicPr preferRelativeResize="0"/>
          <p:nvPr/>
        </p:nvPicPr>
        <p:blipFill rotWithShape="1">
          <a:blip r:embed="rId2">
            <a:alphaModFix/>
          </a:blip>
          <a:srcRect b="0" l="27281" r="0" t="45193"/>
          <a:stretch/>
        </p:blipFill>
        <p:spPr>
          <a:xfrm>
            <a:off x="0" y="0"/>
            <a:ext cx="1755534" cy="1323112"/>
          </a:xfrm>
          <a:prstGeom prst="rect">
            <a:avLst/>
          </a:prstGeom>
          <a:noFill/>
          <a:ln>
            <a:noFill/>
          </a:ln>
        </p:spPr>
      </p:pic>
      <p:pic>
        <p:nvPicPr>
          <p:cNvPr id="393" name="Google Shape;393;p45"/>
          <p:cNvPicPr preferRelativeResize="0"/>
          <p:nvPr/>
        </p:nvPicPr>
        <p:blipFill rotWithShape="1">
          <a:blip r:embed="rId2">
            <a:alphaModFix/>
          </a:blip>
          <a:srcRect b="5164" l="18958" r="4136" t="42035"/>
          <a:stretch/>
        </p:blipFill>
        <p:spPr>
          <a:xfrm>
            <a:off x="10406119" y="5631873"/>
            <a:ext cx="1785882" cy="1226127"/>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394" name="Shape 394"/>
        <p:cNvGrpSpPr/>
        <p:nvPr/>
      </p:nvGrpSpPr>
      <p:grpSpPr>
        <a:xfrm>
          <a:off x="0" y="0"/>
          <a:ext cx="0" cy="0"/>
          <a:chOff x="0" y="0"/>
          <a:chExt cx="0" cy="0"/>
        </a:xfrm>
      </p:grpSpPr>
      <p:sp>
        <p:nvSpPr>
          <p:cNvPr id="395" name="Google Shape;395;p4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Montserrat"/>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6" name="Google Shape;396;p46"/>
          <p:cNvSpPr txBox="1"/>
          <p:nvPr>
            <p:ph idx="1" type="subTitle"/>
          </p:nvPr>
        </p:nvSpPr>
        <p:spPr>
          <a:xfrm>
            <a:off x="1524000" y="3602037"/>
            <a:ext cx="9144000" cy="1655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97" name="Google Shape;397;p4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8" name="Google Shape;398;p4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9" name="Google Shape;399;p4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ots Background">
  <p:cSld name="1_Dots Background">
    <p:spTree>
      <p:nvGrpSpPr>
        <p:cNvPr id="400" name="Shape 400"/>
        <p:cNvGrpSpPr/>
        <p:nvPr/>
      </p:nvGrpSpPr>
      <p:grpSpPr>
        <a:xfrm>
          <a:off x="0" y="0"/>
          <a:ext cx="0" cy="0"/>
          <a:chOff x="0" y="0"/>
          <a:chExt cx="0" cy="0"/>
        </a:xfrm>
      </p:grpSpPr>
      <p:pic>
        <p:nvPicPr>
          <p:cNvPr id="401" name="Google Shape;401;p47"/>
          <p:cNvPicPr preferRelativeResize="0"/>
          <p:nvPr/>
        </p:nvPicPr>
        <p:blipFill rotWithShape="1">
          <a:blip r:embed="rId2">
            <a:alphaModFix/>
          </a:blip>
          <a:srcRect b="0" l="49259" r="0" t="48465"/>
          <a:stretch/>
        </p:blipFill>
        <p:spPr>
          <a:xfrm>
            <a:off x="0" y="0"/>
            <a:ext cx="1100413" cy="1117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accent1"/>
        </a:solidFill>
      </p:bgPr>
    </p:bg>
    <p:spTree>
      <p:nvGrpSpPr>
        <p:cNvPr id="402" name="Shape 402"/>
        <p:cNvGrpSpPr/>
        <p:nvPr/>
      </p:nvGrpSpPr>
      <p:grpSpPr>
        <a:xfrm>
          <a:off x="0" y="0"/>
          <a:ext cx="0" cy="0"/>
          <a:chOff x="0" y="0"/>
          <a:chExt cx="0" cy="0"/>
        </a:xfrm>
      </p:grpSpPr>
      <p:grpSp>
        <p:nvGrpSpPr>
          <p:cNvPr id="403" name="Google Shape;403;p48"/>
          <p:cNvGrpSpPr/>
          <p:nvPr/>
        </p:nvGrpSpPr>
        <p:grpSpPr>
          <a:xfrm>
            <a:off x="5990636" y="135467"/>
            <a:ext cx="6477134" cy="6598292"/>
            <a:chOff x="3666486" y="891563"/>
            <a:chExt cx="4853750" cy="4925171"/>
          </a:xfrm>
        </p:grpSpPr>
        <p:sp>
          <p:nvSpPr>
            <p:cNvPr id="404" name="Google Shape;404;p48"/>
            <p:cNvSpPr/>
            <p:nvPr/>
          </p:nvSpPr>
          <p:spPr>
            <a:xfrm>
              <a:off x="4548421" y="891563"/>
              <a:ext cx="1226210" cy="1226210"/>
            </a:xfrm>
            <a:custGeom>
              <a:rect b="b" l="l" r="r" t="t"/>
              <a:pathLst>
                <a:path extrusionOk="0" h="1226210" w="1226210">
                  <a:moveTo>
                    <a:pt x="628944" y="1052497"/>
                  </a:moveTo>
                  <a:cubicBezTo>
                    <a:pt x="862864" y="1052497"/>
                    <a:pt x="1052497" y="862864"/>
                    <a:pt x="1052497" y="628944"/>
                  </a:cubicBezTo>
                  <a:cubicBezTo>
                    <a:pt x="1052497" y="395022"/>
                    <a:pt x="862864" y="205390"/>
                    <a:pt x="628944" y="205390"/>
                  </a:cubicBezTo>
                  <a:cubicBezTo>
                    <a:pt x="395024" y="205390"/>
                    <a:pt x="205390" y="395022"/>
                    <a:pt x="205390" y="628944"/>
                  </a:cubicBezTo>
                  <a:cubicBezTo>
                    <a:pt x="205671" y="862751"/>
                    <a:pt x="395136" y="1052216"/>
                    <a:pt x="628944" y="1052497"/>
                  </a:cubicBezTo>
                  <a:close/>
                  <a:moveTo>
                    <a:pt x="628944" y="379103"/>
                  </a:moveTo>
                  <a:cubicBezTo>
                    <a:pt x="766928" y="379103"/>
                    <a:pt x="878784" y="490959"/>
                    <a:pt x="878784" y="628944"/>
                  </a:cubicBezTo>
                  <a:cubicBezTo>
                    <a:pt x="878784" y="766928"/>
                    <a:pt x="766928" y="878784"/>
                    <a:pt x="628944" y="878784"/>
                  </a:cubicBezTo>
                  <a:cubicBezTo>
                    <a:pt x="490959" y="878784"/>
                    <a:pt x="379103" y="766928"/>
                    <a:pt x="379103" y="628944"/>
                  </a:cubicBezTo>
                  <a:cubicBezTo>
                    <a:pt x="379384" y="491077"/>
                    <a:pt x="491077" y="379384"/>
                    <a:pt x="628944" y="379103"/>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05" name="Google Shape;405;p48"/>
            <p:cNvSpPr/>
            <p:nvPr/>
          </p:nvSpPr>
          <p:spPr>
            <a:xfrm>
              <a:off x="3666486" y="911892"/>
              <a:ext cx="4853750" cy="4904842"/>
            </a:xfrm>
            <a:custGeom>
              <a:rect b="b" l="l" r="r" t="t"/>
              <a:pathLst>
                <a:path extrusionOk="0" h="4904841" w="4853749">
                  <a:moveTo>
                    <a:pt x="4319923" y="2738644"/>
                  </a:moveTo>
                  <a:lnTo>
                    <a:pt x="4319923" y="2203709"/>
                  </a:lnTo>
                  <a:cubicBezTo>
                    <a:pt x="4548734" y="2155085"/>
                    <a:pt x="4694811" y="1930182"/>
                    <a:pt x="4646187" y="1701366"/>
                  </a:cubicBezTo>
                  <a:cubicBezTo>
                    <a:pt x="4597563" y="1472556"/>
                    <a:pt x="4372655" y="1326483"/>
                    <a:pt x="4143844" y="1375103"/>
                  </a:cubicBezTo>
                  <a:cubicBezTo>
                    <a:pt x="4114793" y="1381275"/>
                    <a:pt x="4086473" y="1390486"/>
                    <a:pt x="4059353" y="1402585"/>
                  </a:cubicBezTo>
                  <a:lnTo>
                    <a:pt x="3654193" y="864585"/>
                  </a:lnTo>
                  <a:cubicBezTo>
                    <a:pt x="3783742" y="669137"/>
                    <a:pt x="3730325" y="405671"/>
                    <a:pt x="3534872" y="276120"/>
                  </a:cubicBezTo>
                  <a:cubicBezTo>
                    <a:pt x="3339425" y="146568"/>
                    <a:pt x="3075958" y="199989"/>
                    <a:pt x="2946409" y="395439"/>
                  </a:cubicBezTo>
                  <a:cubicBezTo>
                    <a:pt x="2816860" y="590890"/>
                    <a:pt x="2870276" y="854351"/>
                    <a:pt x="3065729" y="983906"/>
                  </a:cubicBezTo>
                  <a:cubicBezTo>
                    <a:pt x="3205793" y="1076745"/>
                    <a:pt x="3387441" y="1078242"/>
                    <a:pt x="3529017" y="987717"/>
                  </a:cubicBezTo>
                  <a:lnTo>
                    <a:pt x="3918850" y="1505280"/>
                  </a:lnTo>
                  <a:cubicBezTo>
                    <a:pt x="3878691" y="1549495"/>
                    <a:pt x="3848389" y="1601742"/>
                    <a:pt x="3829950" y="1658557"/>
                  </a:cubicBezTo>
                  <a:lnTo>
                    <a:pt x="2834165" y="1658557"/>
                  </a:lnTo>
                  <a:cubicBezTo>
                    <a:pt x="2761011" y="1436367"/>
                    <a:pt x="2521593" y="1315544"/>
                    <a:pt x="2299399" y="1388698"/>
                  </a:cubicBezTo>
                  <a:cubicBezTo>
                    <a:pt x="2077209" y="1461852"/>
                    <a:pt x="1956392" y="1701269"/>
                    <a:pt x="2029541" y="1923464"/>
                  </a:cubicBezTo>
                  <a:cubicBezTo>
                    <a:pt x="2076377" y="2065709"/>
                    <a:pt x="2194844" y="2172650"/>
                    <a:pt x="2341126" y="2204731"/>
                  </a:cubicBezTo>
                  <a:lnTo>
                    <a:pt x="2341126" y="2741198"/>
                  </a:lnTo>
                  <a:cubicBezTo>
                    <a:pt x="2178505" y="2777489"/>
                    <a:pt x="2051960" y="2905234"/>
                    <a:pt x="2017202" y="3068188"/>
                  </a:cubicBezTo>
                  <a:lnTo>
                    <a:pt x="1046452" y="3068188"/>
                  </a:lnTo>
                  <a:cubicBezTo>
                    <a:pt x="1011418" y="2902864"/>
                    <a:pt x="881884" y="2773933"/>
                    <a:pt x="716397" y="2739665"/>
                  </a:cubicBezTo>
                  <a:lnTo>
                    <a:pt x="716397" y="2204220"/>
                  </a:lnTo>
                  <a:cubicBezTo>
                    <a:pt x="945637" y="2156250"/>
                    <a:pt x="1092583" y="1931526"/>
                    <a:pt x="1044613" y="1702291"/>
                  </a:cubicBezTo>
                  <a:cubicBezTo>
                    <a:pt x="996647" y="1473051"/>
                    <a:pt x="771924" y="1326100"/>
                    <a:pt x="542684" y="1374070"/>
                  </a:cubicBezTo>
                  <a:cubicBezTo>
                    <a:pt x="313445" y="1422041"/>
                    <a:pt x="166497" y="1646764"/>
                    <a:pt x="214466" y="1876004"/>
                  </a:cubicBezTo>
                  <a:cubicBezTo>
                    <a:pt x="248970" y="2040889"/>
                    <a:pt x="377798" y="2169718"/>
                    <a:pt x="542684" y="2204220"/>
                  </a:cubicBezTo>
                  <a:lnTo>
                    <a:pt x="542684" y="2739154"/>
                  </a:lnTo>
                  <a:cubicBezTo>
                    <a:pt x="314352" y="2789986"/>
                    <a:pt x="170459" y="3016293"/>
                    <a:pt x="221292" y="3244629"/>
                  </a:cubicBezTo>
                  <a:cubicBezTo>
                    <a:pt x="272125" y="3472960"/>
                    <a:pt x="498433" y="3616850"/>
                    <a:pt x="726764" y="3566019"/>
                  </a:cubicBezTo>
                  <a:cubicBezTo>
                    <a:pt x="751180" y="3560583"/>
                    <a:pt x="775066" y="3552995"/>
                    <a:pt x="798144" y="3543344"/>
                  </a:cubicBezTo>
                  <a:lnTo>
                    <a:pt x="1178270" y="4047623"/>
                  </a:lnTo>
                  <a:cubicBezTo>
                    <a:pt x="1033613" y="4231453"/>
                    <a:pt x="1065371" y="4497744"/>
                    <a:pt x="1249201" y="4642401"/>
                  </a:cubicBezTo>
                  <a:cubicBezTo>
                    <a:pt x="1433030" y="4787059"/>
                    <a:pt x="1699322" y="4755305"/>
                    <a:pt x="1843979" y="4571475"/>
                  </a:cubicBezTo>
                  <a:cubicBezTo>
                    <a:pt x="1884408" y="4520097"/>
                    <a:pt x="1912392" y="4460064"/>
                    <a:pt x="1925747" y="4396071"/>
                  </a:cubicBezTo>
                  <a:lnTo>
                    <a:pt x="2885768" y="4396071"/>
                  </a:lnTo>
                  <a:cubicBezTo>
                    <a:pt x="2932502" y="4625567"/>
                    <a:pt x="3156428" y="4773724"/>
                    <a:pt x="3385923" y="4726990"/>
                  </a:cubicBezTo>
                  <a:cubicBezTo>
                    <a:pt x="3615419" y="4680256"/>
                    <a:pt x="3763576" y="4456329"/>
                    <a:pt x="3716842" y="4226834"/>
                  </a:cubicBezTo>
                  <a:cubicBezTo>
                    <a:pt x="3704115" y="4164348"/>
                    <a:pt x="3677465" y="4105536"/>
                    <a:pt x="3638865" y="4054776"/>
                  </a:cubicBezTo>
                  <a:lnTo>
                    <a:pt x="4036362" y="3526484"/>
                  </a:lnTo>
                  <a:cubicBezTo>
                    <a:pt x="4243735" y="3634722"/>
                    <a:pt x="4499588" y="3554359"/>
                    <a:pt x="4607832" y="3346987"/>
                  </a:cubicBezTo>
                  <a:cubicBezTo>
                    <a:pt x="4716071" y="3139609"/>
                    <a:pt x="4635703" y="2883755"/>
                    <a:pt x="4428330" y="2775517"/>
                  </a:cubicBezTo>
                  <a:cubicBezTo>
                    <a:pt x="4394134" y="2757670"/>
                    <a:pt x="4357665" y="2744575"/>
                    <a:pt x="4319923" y="2736600"/>
                  </a:cubicBezTo>
                  <a:close/>
                  <a:moveTo>
                    <a:pt x="3298081" y="3887194"/>
                  </a:moveTo>
                  <a:cubicBezTo>
                    <a:pt x="3235467" y="3887383"/>
                    <a:pt x="3173682" y="3901520"/>
                    <a:pt x="3117215" y="3928578"/>
                  </a:cubicBezTo>
                  <a:lnTo>
                    <a:pt x="2747308" y="3434518"/>
                  </a:lnTo>
                  <a:cubicBezTo>
                    <a:pt x="2797910" y="3379757"/>
                    <a:pt x="2833158" y="3312607"/>
                    <a:pt x="2849492" y="3239857"/>
                  </a:cubicBezTo>
                  <a:lnTo>
                    <a:pt x="3820242" y="3239857"/>
                  </a:lnTo>
                  <a:cubicBezTo>
                    <a:pt x="3833884" y="3305209"/>
                    <a:pt x="3862965" y="3366346"/>
                    <a:pt x="3905055" y="3418168"/>
                  </a:cubicBezTo>
                  <a:lnTo>
                    <a:pt x="3508069" y="3941862"/>
                  </a:lnTo>
                  <a:cubicBezTo>
                    <a:pt x="3444843" y="3905945"/>
                    <a:pt x="3373355" y="3887107"/>
                    <a:pt x="3300636" y="3887194"/>
                  </a:cubicBezTo>
                  <a:close/>
                  <a:moveTo>
                    <a:pt x="1309065" y="3938286"/>
                  </a:moveTo>
                  <a:lnTo>
                    <a:pt x="937115" y="3444226"/>
                  </a:lnTo>
                  <a:cubicBezTo>
                    <a:pt x="990859" y="3387242"/>
                    <a:pt x="1027814" y="3316516"/>
                    <a:pt x="1043897" y="3239857"/>
                  </a:cubicBezTo>
                  <a:lnTo>
                    <a:pt x="2014647" y="3239857"/>
                  </a:lnTo>
                  <a:cubicBezTo>
                    <a:pt x="2029260" y="3308111"/>
                    <a:pt x="2060303" y="3371771"/>
                    <a:pt x="2105080" y="3425321"/>
                  </a:cubicBezTo>
                  <a:lnTo>
                    <a:pt x="1718313" y="3941862"/>
                  </a:lnTo>
                  <a:cubicBezTo>
                    <a:pt x="1654995" y="3906164"/>
                    <a:pt x="1583568" y="3887337"/>
                    <a:pt x="1510879" y="3887194"/>
                  </a:cubicBezTo>
                  <a:cubicBezTo>
                    <a:pt x="1441276" y="3887138"/>
                    <a:pt x="1372767" y="3904525"/>
                    <a:pt x="1311620" y="3937775"/>
                  </a:cubicBezTo>
                  <a:close/>
                  <a:moveTo>
                    <a:pt x="1847065" y="4057841"/>
                  </a:moveTo>
                  <a:lnTo>
                    <a:pt x="2242007" y="3533126"/>
                  </a:lnTo>
                  <a:cubicBezTo>
                    <a:pt x="2300227" y="3562258"/>
                    <a:pt x="2364414" y="3577473"/>
                    <a:pt x="2429515" y="3577576"/>
                  </a:cubicBezTo>
                  <a:cubicBezTo>
                    <a:pt x="2491383" y="3577111"/>
                    <a:pt x="2552412" y="3563163"/>
                    <a:pt x="2608337" y="3536702"/>
                  </a:cubicBezTo>
                  <a:lnTo>
                    <a:pt x="2981310" y="4032295"/>
                  </a:lnTo>
                  <a:cubicBezTo>
                    <a:pt x="2933733" y="4086637"/>
                    <a:pt x="2900845" y="4152239"/>
                    <a:pt x="2885768" y="4222869"/>
                  </a:cubicBezTo>
                  <a:lnTo>
                    <a:pt x="1925747" y="4222869"/>
                  </a:lnTo>
                  <a:cubicBezTo>
                    <a:pt x="1912714" y="4162810"/>
                    <a:pt x="1886733" y="4106318"/>
                    <a:pt x="1849620" y="4057331"/>
                  </a:cubicBezTo>
                  <a:close/>
                  <a:moveTo>
                    <a:pt x="2737090" y="2080577"/>
                  </a:moveTo>
                  <a:lnTo>
                    <a:pt x="3886151" y="2909291"/>
                  </a:lnTo>
                  <a:cubicBezTo>
                    <a:pt x="3853712" y="2956531"/>
                    <a:pt x="3831278" y="3009912"/>
                    <a:pt x="3820242" y="3066144"/>
                  </a:cubicBezTo>
                  <a:lnTo>
                    <a:pt x="2849492" y="3066144"/>
                  </a:lnTo>
                  <a:cubicBezTo>
                    <a:pt x="2814274" y="2900176"/>
                    <a:pt x="2683734" y="2771041"/>
                    <a:pt x="2517394" y="2737622"/>
                  </a:cubicBezTo>
                  <a:lnTo>
                    <a:pt x="2517394" y="2204731"/>
                  </a:lnTo>
                  <a:cubicBezTo>
                    <a:pt x="2602508" y="2186946"/>
                    <a:pt x="2680091" y="2143426"/>
                    <a:pt x="2739644" y="2080066"/>
                  </a:cubicBezTo>
                  <a:close/>
                  <a:moveTo>
                    <a:pt x="4014392" y="2789736"/>
                  </a:moveTo>
                  <a:lnTo>
                    <a:pt x="2830588" y="1931899"/>
                  </a:lnTo>
                  <a:cubicBezTo>
                    <a:pt x="2842666" y="1898986"/>
                    <a:pt x="2850397" y="1864631"/>
                    <a:pt x="2853580" y="1829715"/>
                  </a:cubicBezTo>
                  <a:lnTo>
                    <a:pt x="3810535" y="1829715"/>
                  </a:lnTo>
                  <a:cubicBezTo>
                    <a:pt x="3828713" y="2014326"/>
                    <a:pt x="3964634" y="2165758"/>
                    <a:pt x="4146210" y="2203709"/>
                  </a:cubicBezTo>
                  <a:lnTo>
                    <a:pt x="4146210" y="2738133"/>
                  </a:lnTo>
                  <a:cubicBezTo>
                    <a:pt x="4100344" y="2747605"/>
                    <a:pt x="4056446" y="2764884"/>
                    <a:pt x="4016436" y="2789225"/>
                  </a:cubicBezTo>
                  <a:close/>
                  <a:moveTo>
                    <a:pt x="4484440" y="1789352"/>
                  </a:moveTo>
                  <a:cubicBezTo>
                    <a:pt x="4484440" y="1927618"/>
                    <a:pt x="4372354" y="2039704"/>
                    <a:pt x="4234088" y="2039704"/>
                  </a:cubicBezTo>
                  <a:cubicBezTo>
                    <a:pt x="4095823" y="2039704"/>
                    <a:pt x="3983737" y="1927618"/>
                    <a:pt x="3983737" y="1789352"/>
                  </a:cubicBezTo>
                  <a:cubicBezTo>
                    <a:pt x="3983737" y="1651087"/>
                    <a:pt x="4095823" y="1539001"/>
                    <a:pt x="4234088" y="1539001"/>
                  </a:cubicBezTo>
                  <a:cubicBezTo>
                    <a:pt x="4234257" y="1539001"/>
                    <a:pt x="4234430" y="1539001"/>
                    <a:pt x="4234599" y="1539001"/>
                  </a:cubicBezTo>
                  <a:cubicBezTo>
                    <a:pt x="4372665" y="1539282"/>
                    <a:pt x="4484440" y="1651286"/>
                    <a:pt x="4484440" y="1789352"/>
                  </a:cubicBezTo>
                  <a:close/>
                  <a:moveTo>
                    <a:pt x="3053861" y="631094"/>
                  </a:moveTo>
                  <a:cubicBezTo>
                    <a:pt x="3053028" y="492834"/>
                    <a:pt x="3164439" y="380073"/>
                    <a:pt x="3302700" y="379240"/>
                  </a:cubicBezTo>
                  <a:cubicBezTo>
                    <a:pt x="3440965" y="378408"/>
                    <a:pt x="3553720" y="489819"/>
                    <a:pt x="3554553" y="628080"/>
                  </a:cubicBezTo>
                  <a:cubicBezTo>
                    <a:pt x="3555386" y="766340"/>
                    <a:pt x="3443979" y="879100"/>
                    <a:pt x="3305714" y="879933"/>
                  </a:cubicBezTo>
                  <a:cubicBezTo>
                    <a:pt x="3304023" y="879943"/>
                    <a:pt x="3302327" y="879938"/>
                    <a:pt x="3300636" y="879913"/>
                  </a:cubicBezTo>
                  <a:cubicBezTo>
                    <a:pt x="3163050" y="879913"/>
                    <a:pt x="3051357" y="768680"/>
                    <a:pt x="3050795" y="631094"/>
                  </a:cubicBezTo>
                  <a:close/>
                  <a:moveTo>
                    <a:pt x="2185295" y="1789352"/>
                  </a:moveTo>
                  <a:cubicBezTo>
                    <a:pt x="2185295" y="1651368"/>
                    <a:pt x="2297151" y="1539512"/>
                    <a:pt x="2435135" y="1539512"/>
                  </a:cubicBezTo>
                  <a:cubicBezTo>
                    <a:pt x="2573120" y="1539512"/>
                    <a:pt x="2684976" y="1651368"/>
                    <a:pt x="2684976" y="1789352"/>
                  </a:cubicBezTo>
                  <a:cubicBezTo>
                    <a:pt x="2684976" y="1927337"/>
                    <a:pt x="2573120" y="2039193"/>
                    <a:pt x="2435135" y="2039193"/>
                  </a:cubicBezTo>
                  <a:cubicBezTo>
                    <a:pt x="2296875" y="2040603"/>
                    <a:pt x="2183655" y="1929666"/>
                    <a:pt x="2182240" y="1791411"/>
                  </a:cubicBezTo>
                  <a:cubicBezTo>
                    <a:pt x="2182235" y="1790722"/>
                    <a:pt x="2182229" y="1790037"/>
                    <a:pt x="2182229" y="1789352"/>
                  </a:cubicBezTo>
                  <a:close/>
                  <a:moveTo>
                    <a:pt x="2435135" y="2903160"/>
                  </a:moveTo>
                  <a:cubicBezTo>
                    <a:pt x="2573120" y="2903160"/>
                    <a:pt x="2684976" y="3015016"/>
                    <a:pt x="2684976" y="3153001"/>
                  </a:cubicBezTo>
                  <a:cubicBezTo>
                    <a:pt x="2684976" y="3290985"/>
                    <a:pt x="2573120" y="3402841"/>
                    <a:pt x="2435135" y="3402841"/>
                  </a:cubicBezTo>
                  <a:cubicBezTo>
                    <a:pt x="2297151" y="3402841"/>
                    <a:pt x="2185295" y="3290985"/>
                    <a:pt x="2185295" y="3153001"/>
                  </a:cubicBezTo>
                  <a:cubicBezTo>
                    <a:pt x="2185285" y="3016206"/>
                    <a:pt x="2295286" y="2904841"/>
                    <a:pt x="2432070" y="2903160"/>
                  </a:cubicBezTo>
                  <a:close/>
                  <a:moveTo>
                    <a:pt x="381744" y="1789352"/>
                  </a:moveTo>
                  <a:cubicBezTo>
                    <a:pt x="381462" y="1651087"/>
                    <a:pt x="493319" y="1538771"/>
                    <a:pt x="631584" y="1538490"/>
                  </a:cubicBezTo>
                  <a:cubicBezTo>
                    <a:pt x="769850" y="1538209"/>
                    <a:pt x="882165" y="1650065"/>
                    <a:pt x="882446" y="1788330"/>
                  </a:cubicBezTo>
                  <a:cubicBezTo>
                    <a:pt x="882727" y="1926596"/>
                    <a:pt x="770871" y="2038912"/>
                    <a:pt x="632606" y="2039193"/>
                  </a:cubicBezTo>
                  <a:cubicBezTo>
                    <a:pt x="632264" y="2039193"/>
                    <a:pt x="631926" y="2039193"/>
                    <a:pt x="631584" y="2039193"/>
                  </a:cubicBezTo>
                  <a:cubicBezTo>
                    <a:pt x="493717" y="2038912"/>
                    <a:pt x="382025" y="1927219"/>
                    <a:pt x="381744" y="1789352"/>
                  </a:cubicBezTo>
                  <a:close/>
                  <a:moveTo>
                    <a:pt x="381744" y="3153001"/>
                  </a:moveTo>
                  <a:cubicBezTo>
                    <a:pt x="381462" y="3014735"/>
                    <a:pt x="493319" y="2902419"/>
                    <a:pt x="631584" y="2902138"/>
                  </a:cubicBezTo>
                  <a:cubicBezTo>
                    <a:pt x="769850" y="2901857"/>
                    <a:pt x="882165" y="3013713"/>
                    <a:pt x="882446" y="3151979"/>
                  </a:cubicBezTo>
                  <a:cubicBezTo>
                    <a:pt x="882727" y="3290244"/>
                    <a:pt x="770871" y="3402560"/>
                    <a:pt x="632606" y="3402841"/>
                  </a:cubicBezTo>
                  <a:cubicBezTo>
                    <a:pt x="632264" y="3402841"/>
                    <a:pt x="631926" y="3402841"/>
                    <a:pt x="631584" y="3402841"/>
                  </a:cubicBezTo>
                  <a:cubicBezTo>
                    <a:pt x="493600" y="3402841"/>
                    <a:pt x="381744" y="3290985"/>
                    <a:pt x="381744" y="3153001"/>
                  </a:cubicBezTo>
                  <a:close/>
                  <a:moveTo>
                    <a:pt x="1510879" y="4561099"/>
                  </a:moveTo>
                  <a:cubicBezTo>
                    <a:pt x="1372614" y="4561099"/>
                    <a:pt x="1260528" y="4449013"/>
                    <a:pt x="1260528" y="4310748"/>
                  </a:cubicBezTo>
                  <a:cubicBezTo>
                    <a:pt x="1260528" y="4172482"/>
                    <a:pt x="1372614" y="4060396"/>
                    <a:pt x="1510879" y="4060396"/>
                  </a:cubicBezTo>
                  <a:cubicBezTo>
                    <a:pt x="1649145" y="4060396"/>
                    <a:pt x="1761230" y="4172482"/>
                    <a:pt x="1761230" y="4310748"/>
                  </a:cubicBezTo>
                  <a:cubicBezTo>
                    <a:pt x="1761230" y="4310916"/>
                    <a:pt x="1761230" y="4311090"/>
                    <a:pt x="1761230" y="4311259"/>
                  </a:cubicBezTo>
                  <a:cubicBezTo>
                    <a:pt x="1761230" y="4449243"/>
                    <a:pt x="1649375" y="4561099"/>
                    <a:pt x="1511390" y="4561099"/>
                  </a:cubicBezTo>
                  <a:cubicBezTo>
                    <a:pt x="1511221" y="4561099"/>
                    <a:pt x="1511048" y="4561099"/>
                    <a:pt x="1510879" y="4561099"/>
                  </a:cubicBezTo>
                  <a:close/>
                  <a:moveTo>
                    <a:pt x="3299103" y="4561099"/>
                  </a:moveTo>
                  <a:cubicBezTo>
                    <a:pt x="3160837" y="4561099"/>
                    <a:pt x="3048752" y="4449013"/>
                    <a:pt x="3048752" y="4310748"/>
                  </a:cubicBezTo>
                  <a:cubicBezTo>
                    <a:pt x="3048752" y="4172482"/>
                    <a:pt x="3160837" y="4060396"/>
                    <a:pt x="3299103" y="4060396"/>
                  </a:cubicBezTo>
                  <a:cubicBezTo>
                    <a:pt x="3437368" y="4060396"/>
                    <a:pt x="3549454" y="4172482"/>
                    <a:pt x="3549454" y="4310748"/>
                  </a:cubicBezTo>
                  <a:cubicBezTo>
                    <a:pt x="3549454" y="4310916"/>
                    <a:pt x="3549454" y="4311090"/>
                    <a:pt x="3549454" y="4311259"/>
                  </a:cubicBezTo>
                  <a:cubicBezTo>
                    <a:pt x="3549454" y="4448844"/>
                    <a:pt x="3438222" y="4560537"/>
                    <a:pt x="3300636" y="4561099"/>
                  </a:cubicBezTo>
                  <a:close/>
                  <a:moveTo>
                    <a:pt x="4232556" y="3402841"/>
                  </a:moveTo>
                  <a:cubicBezTo>
                    <a:pt x="4094576" y="3401712"/>
                    <a:pt x="3983640" y="3288941"/>
                    <a:pt x="3984769" y="3150967"/>
                  </a:cubicBezTo>
                  <a:cubicBezTo>
                    <a:pt x="3985898" y="3012988"/>
                    <a:pt x="4098664" y="2902046"/>
                    <a:pt x="4236643" y="2903175"/>
                  </a:cubicBezTo>
                  <a:cubicBezTo>
                    <a:pt x="4373820" y="2904299"/>
                    <a:pt x="4484435" y="3015818"/>
                    <a:pt x="4484440" y="3153001"/>
                  </a:cubicBezTo>
                  <a:cubicBezTo>
                    <a:pt x="4484159" y="3291266"/>
                    <a:pt x="4371848" y="3403127"/>
                    <a:pt x="4233583" y="3402846"/>
                  </a:cubicBezTo>
                  <a:cubicBezTo>
                    <a:pt x="4233240" y="3402846"/>
                    <a:pt x="4232898" y="3402841"/>
                    <a:pt x="4232556" y="3402841"/>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06" name="Google Shape;406;p48"/>
            <p:cNvSpPr/>
            <p:nvPr/>
          </p:nvSpPr>
          <p:spPr>
            <a:xfrm>
              <a:off x="5478297" y="1226726"/>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3"/>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07" name="Google Shape;407;p48"/>
            <p:cNvSpPr/>
            <p:nvPr/>
          </p:nvSpPr>
          <p:spPr>
            <a:xfrm>
              <a:off x="6074541" y="1226726"/>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08" name="Google Shape;408;p48"/>
            <p:cNvSpPr/>
            <p:nvPr/>
          </p:nvSpPr>
          <p:spPr>
            <a:xfrm>
              <a:off x="5786894" y="1226726"/>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3"/>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09" name="Google Shape;409;p48"/>
            <p:cNvSpPr/>
            <p:nvPr/>
          </p:nvSpPr>
          <p:spPr>
            <a:xfrm>
              <a:off x="4606665" y="23630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3"/>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10" name="Google Shape;410;p48"/>
            <p:cNvSpPr/>
            <p:nvPr/>
          </p:nvSpPr>
          <p:spPr>
            <a:xfrm>
              <a:off x="5213640" y="23630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3"/>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11" name="Google Shape;411;p48"/>
            <p:cNvSpPr/>
            <p:nvPr/>
          </p:nvSpPr>
          <p:spPr>
            <a:xfrm>
              <a:off x="4904021" y="23630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3"/>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12" name="Google Shape;412;p48"/>
            <p:cNvSpPr/>
            <p:nvPr/>
          </p:nvSpPr>
          <p:spPr>
            <a:xfrm>
              <a:off x="4515210" y="3324057"/>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13" name="Google Shape;413;p48"/>
            <p:cNvSpPr/>
            <p:nvPr/>
          </p:nvSpPr>
          <p:spPr>
            <a:xfrm>
              <a:off x="4999564" y="2976631"/>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14" name="Google Shape;414;p48"/>
            <p:cNvSpPr/>
            <p:nvPr/>
          </p:nvSpPr>
          <p:spPr>
            <a:xfrm>
              <a:off x="4756876" y="315085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4"/>
                    <a:pt x="243134"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15" name="Google Shape;415;p48"/>
            <p:cNvSpPr/>
            <p:nvPr/>
          </p:nvSpPr>
          <p:spPr>
            <a:xfrm>
              <a:off x="5239696" y="2804450"/>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4"/>
                    <a:pt x="243134"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16" name="Google Shape;416;p48"/>
            <p:cNvSpPr/>
            <p:nvPr/>
          </p:nvSpPr>
          <p:spPr>
            <a:xfrm>
              <a:off x="5276483" y="1669695"/>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17" name="Google Shape;417;p48"/>
            <p:cNvSpPr/>
            <p:nvPr/>
          </p:nvSpPr>
          <p:spPr>
            <a:xfrm>
              <a:off x="5454283" y="1907784"/>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18" name="Google Shape;418;p48"/>
            <p:cNvSpPr/>
            <p:nvPr/>
          </p:nvSpPr>
          <p:spPr>
            <a:xfrm>
              <a:off x="4513167" y="16472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4"/>
                    <a:pt x="243134"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19" name="Google Shape;419;p48"/>
            <p:cNvSpPr/>
            <p:nvPr/>
          </p:nvSpPr>
          <p:spPr>
            <a:xfrm>
              <a:off x="4324126" y="1907784"/>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20" name="Google Shape;420;p48"/>
            <p:cNvSpPr/>
            <p:nvPr/>
          </p:nvSpPr>
          <p:spPr>
            <a:xfrm>
              <a:off x="6300369" y="1669695"/>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21" name="Google Shape;421;p48"/>
            <p:cNvSpPr/>
            <p:nvPr/>
          </p:nvSpPr>
          <p:spPr>
            <a:xfrm>
              <a:off x="6111328" y="1907784"/>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954407">
                    <a:alpha val="20000"/>
                  </a:srgbClr>
                </a:gs>
                <a:gs pos="100000">
                  <a:srgbClr val="E0660A">
                    <a:alpha val="15294"/>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grpSp>
      <p:sp>
        <p:nvSpPr>
          <p:cNvPr id="422" name="Google Shape;422;p48"/>
          <p:cNvSpPr txBox="1"/>
          <p:nvPr>
            <p:ph idx="1" type="body"/>
          </p:nvPr>
        </p:nvSpPr>
        <p:spPr>
          <a:xfrm>
            <a:off x="1228480" y="5064212"/>
            <a:ext cx="7772432" cy="45085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000"/>
              <a:buNone/>
              <a:defRPr sz="2000">
                <a:solidFill>
                  <a:schemeClr val="lt1"/>
                </a:solidFill>
                <a:latin typeface="Montserrat Light"/>
                <a:ea typeface="Montserrat Light"/>
                <a:cs typeface="Montserrat Light"/>
                <a:sym typeface="Montserrat Ligh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3" name="Google Shape;423;p48"/>
          <p:cNvSpPr txBox="1"/>
          <p:nvPr>
            <p:ph idx="2" type="body"/>
          </p:nvPr>
        </p:nvSpPr>
        <p:spPr>
          <a:xfrm>
            <a:off x="1241437" y="3980901"/>
            <a:ext cx="7759475" cy="5807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2400"/>
              <a:buNone/>
              <a:defRPr b="1" sz="24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 name="Google Shape;424;p48"/>
          <p:cNvSpPr txBox="1"/>
          <p:nvPr>
            <p:ph idx="3" type="body"/>
          </p:nvPr>
        </p:nvSpPr>
        <p:spPr>
          <a:xfrm>
            <a:off x="1227583" y="1488011"/>
            <a:ext cx="7773329" cy="187172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lt1"/>
              </a:buClr>
              <a:buSzPts val="6000"/>
              <a:buNone/>
              <a:defRPr b="1" sz="60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close up of a logo&#10;&#10;Description automatically generated" id="425" name="Google Shape;425;p48"/>
          <p:cNvPicPr preferRelativeResize="0"/>
          <p:nvPr/>
        </p:nvPicPr>
        <p:blipFill rotWithShape="1">
          <a:blip r:embed="rId2">
            <a:alphaModFix/>
          </a:blip>
          <a:srcRect b="0" l="0" r="0" t="0"/>
          <a:stretch/>
        </p:blipFill>
        <p:spPr>
          <a:xfrm>
            <a:off x="9197406" y="4447010"/>
            <a:ext cx="2410990" cy="241099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Contact Slide">
  <p:cSld name="End Contact Slide">
    <p:bg>
      <p:bgPr>
        <a:solidFill>
          <a:schemeClr val="dk1"/>
        </a:solidFill>
      </p:bgPr>
    </p:bg>
    <p:spTree>
      <p:nvGrpSpPr>
        <p:cNvPr id="426" name="Shape 426"/>
        <p:cNvGrpSpPr/>
        <p:nvPr/>
      </p:nvGrpSpPr>
      <p:grpSpPr>
        <a:xfrm>
          <a:off x="0" y="0"/>
          <a:ext cx="0" cy="0"/>
          <a:chOff x="0" y="0"/>
          <a:chExt cx="0" cy="0"/>
        </a:xfrm>
      </p:grpSpPr>
      <p:sp>
        <p:nvSpPr>
          <p:cNvPr id="427" name="Google Shape;427;p49"/>
          <p:cNvSpPr txBox="1"/>
          <p:nvPr>
            <p:ph idx="1" type="body"/>
          </p:nvPr>
        </p:nvSpPr>
        <p:spPr>
          <a:xfrm>
            <a:off x="1343026" y="3211727"/>
            <a:ext cx="7702568" cy="84615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D8D8D8"/>
              </a:buClr>
              <a:buSzPts val="3600"/>
              <a:buNone/>
              <a:defRPr sz="3600">
                <a:solidFill>
                  <a:srgbClr val="D8D8D8"/>
                </a:solidFill>
                <a:latin typeface="Montserrat"/>
                <a:ea typeface="Montserrat"/>
                <a:cs typeface="Montserrat"/>
                <a:sym typeface="Montserrat"/>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 name="Google Shape;428;p49"/>
          <p:cNvSpPr txBox="1"/>
          <p:nvPr>
            <p:ph idx="2" type="body"/>
          </p:nvPr>
        </p:nvSpPr>
        <p:spPr>
          <a:xfrm>
            <a:off x="1343025" y="4169106"/>
            <a:ext cx="7702568" cy="5807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lt1"/>
              </a:buClr>
              <a:buSzPts val="1800"/>
              <a:buNone/>
              <a:defRPr b="0" sz="1800">
                <a:solidFill>
                  <a:schemeClr val="lt1"/>
                </a:solidFill>
                <a:latin typeface="Montserrat Light"/>
                <a:ea typeface="Montserrat Light"/>
                <a:cs typeface="Montserrat Light"/>
                <a:sym typeface="Montserrat Ligh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29" name="Google Shape;429;p49"/>
          <p:cNvGrpSpPr/>
          <p:nvPr/>
        </p:nvGrpSpPr>
        <p:grpSpPr>
          <a:xfrm>
            <a:off x="5990636" y="0"/>
            <a:ext cx="6636110" cy="6733759"/>
            <a:chOff x="3666486" y="891563"/>
            <a:chExt cx="4853750" cy="4925171"/>
          </a:xfrm>
        </p:grpSpPr>
        <p:sp>
          <p:nvSpPr>
            <p:cNvPr id="430" name="Google Shape;430;p49"/>
            <p:cNvSpPr/>
            <p:nvPr/>
          </p:nvSpPr>
          <p:spPr>
            <a:xfrm>
              <a:off x="3666486" y="911892"/>
              <a:ext cx="4853750" cy="4904842"/>
            </a:xfrm>
            <a:custGeom>
              <a:rect b="b" l="l" r="r" t="t"/>
              <a:pathLst>
                <a:path extrusionOk="0" h="4904841" w="4853749">
                  <a:moveTo>
                    <a:pt x="4319923" y="2738644"/>
                  </a:moveTo>
                  <a:lnTo>
                    <a:pt x="4319923" y="2203709"/>
                  </a:lnTo>
                  <a:cubicBezTo>
                    <a:pt x="4548734" y="2155085"/>
                    <a:pt x="4694811" y="1930182"/>
                    <a:pt x="4646187" y="1701366"/>
                  </a:cubicBezTo>
                  <a:cubicBezTo>
                    <a:pt x="4597563" y="1472556"/>
                    <a:pt x="4372655" y="1326483"/>
                    <a:pt x="4143844" y="1375103"/>
                  </a:cubicBezTo>
                  <a:cubicBezTo>
                    <a:pt x="4114793" y="1381275"/>
                    <a:pt x="4086473" y="1390486"/>
                    <a:pt x="4059353" y="1402585"/>
                  </a:cubicBezTo>
                  <a:lnTo>
                    <a:pt x="3654193" y="864585"/>
                  </a:lnTo>
                  <a:cubicBezTo>
                    <a:pt x="3783742" y="669137"/>
                    <a:pt x="3730325" y="405671"/>
                    <a:pt x="3534872" y="276120"/>
                  </a:cubicBezTo>
                  <a:cubicBezTo>
                    <a:pt x="3339425" y="146568"/>
                    <a:pt x="3075958" y="199989"/>
                    <a:pt x="2946409" y="395439"/>
                  </a:cubicBezTo>
                  <a:cubicBezTo>
                    <a:pt x="2816860" y="590890"/>
                    <a:pt x="2870276" y="854351"/>
                    <a:pt x="3065729" y="983906"/>
                  </a:cubicBezTo>
                  <a:cubicBezTo>
                    <a:pt x="3205793" y="1076745"/>
                    <a:pt x="3387441" y="1078242"/>
                    <a:pt x="3529017" y="987717"/>
                  </a:cubicBezTo>
                  <a:lnTo>
                    <a:pt x="3918850" y="1505280"/>
                  </a:lnTo>
                  <a:cubicBezTo>
                    <a:pt x="3878691" y="1549495"/>
                    <a:pt x="3848389" y="1601742"/>
                    <a:pt x="3829950" y="1658557"/>
                  </a:cubicBezTo>
                  <a:lnTo>
                    <a:pt x="2834165" y="1658557"/>
                  </a:lnTo>
                  <a:cubicBezTo>
                    <a:pt x="2761011" y="1436367"/>
                    <a:pt x="2521593" y="1315544"/>
                    <a:pt x="2299399" y="1388698"/>
                  </a:cubicBezTo>
                  <a:cubicBezTo>
                    <a:pt x="2077209" y="1461852"/>
                    <a:pt x="1956392" y="1701269"/>
                    <a:pt x="2029541" y="1923464"/>
                  </a:cubicBezTo>
                  <a:cubicBezTo>
                    <a:pt x="2076377" y="2065709"/>
                    <a:pt x="2194844" y="2172650"/>
                    <a:pt x="2341126" y="2204731"/>
                  </a:cubicBezTo>
                  <a:lnTo>
                    <a:pt x="2341126" y="2741198"/>
                  </a:lnTo>
                  <a:cubicBezTo>
                    <a:pt x="2178505" y="2777489"/>
                    <a:pt x="2051960" y="2905234"/>
                    <a:pt x="2017202" y="3068188"/>
                  </a:cubicBezTo>
                  <a:lnTo>
                    <a:pt x="1046452" y="3068188"/>
                  </a:lnTo>
                  <a:cubicBezTo>
                    <a:pt x="1011418" y="2902864"/>
                    <a:pt x="881884" y="2773933"/>
                    <a:pt x="716397" y="2739665"/>
                  </a:cubicBezTo>
                  <a:lnTo>
                    <a:pt x="716397" y="2204220"/>
                  </a:lnTo>
                  <a:cubicBezTo>
                    <a:pt x="945637" y="2156250"/>
                    <a:pt x="1092583" y="1931526"/>
                    <a:pt x="1044613" y="1702291"/>
                  </a:cubicBezTo>
                  <a:cubicBezTo>
                    <a:pt x="996647" y="1473051"/>
                    <a:pt x="771924" y="1326100"/>
                    <a:pt x="542684" y="1374070"/>
                  </a:cubicBezTo>
                  <a:cubicBezTo>
                    <a:pt x="313445" y="1422041"/>
                    <a:pt x="166497" y="1646764"/>
                    <a:pt x="214466" y="1876004"/>
                  </a:cubicBezTo>
                  <a:cubicBezTo>
                    <a:pt x="248970" y="2040889"/>
                    <a:pt x="377798" y="2169718"/>
                    <a:pt x="542684" y="2204220"/>
                  </a:cubicBezTo>
                  <a:lnTo>
                    <a:pt x="542684" y="2739154"/>
                  </a:lnTo>
                  <a:cubicBezTo>
                    <a:pt x="314352" y="2789986"/>
                    <a:pt x="170459" y="3016293"/>
                    <a:pt x="221292" y="3244629"/>
                  </a:cubicBezTo>
                  <a:cubicBezTo>
                    <a:pt x="272125" y="3472960"/>
                    <a:pt x="498433" y="3616850"/>
                    <a:pt x="726764" y="3566019"/>
                  </a:cubicBezTo>
                  <a:cubicBezTo>
                    <a:pt x="751180" y="3560583"/>
                    <a:pt x="775066" y="3552995"/>
                    <a:pt x="798144" y="3543344"/>
                  </a:cubicBezTo>
                  <a:lnTo>
                    <a:pt x="1178270" y="4047623"/>
                  </a:lnTo>
                  <a:cubicBezTo>
                    <a:pt x="1033613" y="4231453"/>
                    <a:pt x="1065371" y="4497744"/>
                    <a:pt x="1249201" y="4642401"/>
                  </a:cubicBezTo>
                  <a:cubicBezTo>
                    <a:pt x="1433030" y="4787059"/>
                    <a:pt x="1699322" y="4755305"/>
                    <a:pt x="1843979" y="4571475"/>
                  </a:cubicBezTo>
                  <a:cubicBezTo>
                    <a:pt x="1884408" y="4520097"/>
                    <a:pt x="1912392" y="4460064"/>
                    <a:pt x="1925747" y="4396071"/>
                  </a:cubicBezTo>
                  <a:lnTo>
                    <a:pt x="2885768" y="4396071"/>
                  </a:lnTo>
                  <a:cubicBezTo>
                    <a:pt x="2932502" y="4625567"/>
                    <a:pt x="3156428" y="4773724"/>
                    <a:pt x="3385923" y="4726990"/>
                  </a:cubicBezTo>
                  <a:cubicBezTo>
                    <a:pt x="3615419" y="4680256"/>
                    <a:pt x="3763576" y="4456329"/>
                    <a:pt x="3716842" y="4226834"/>
                  </a:cubicBezTo>
                  <a:cubicBezTo>
                    <a:pt x="3704115" y="4164348"/>
                    <a:pt x="3677465" y="4105536"/>
                    <a:pt x="3638865" y="4054776"/>
                  </a:cubicBezTo>
                  <a:lnTo>
                    <a:pt x="4036362" y="3526484"/>
                  </a:lnTo>
                  <a:cubicBezTo>
                    <a:pt x="4243735" y="3634722"/>
                    <a:pt x="4499588" y="3554359"/>
                    <a:pt x="4607832" y="3346987"/>
                  </a:cubicBezTo>
                  <a:cubicBezTo>
                    <a:pt x="4716071" y="3139609"/>
                    <a:pt x="4635703" y="2883755"/>
                    <a:pt x="4428330" y="2775517"/>
                  </a:cubicBezTo>
                  <a:cubicBezTo>
                    <a:pt x="4394134" y="2757670"/>
                    <a:pt x="4357665" y="2744575"/>
                    <a:pt x="4319923" y="2736600"/>
                  </a:cubicBezTo>
                  <a:close/>
                  <a:moveTo>
                    <a:pt x="3298081" y="3887194"/>
                  </a:moveTo>
                  <a:cubicBezTo>
                    <a:pt x="3235467" y="3887383"/>
                    <a:pt x="3173682" y="3901520"/>
                    <a:pt x="3117215" y="3928578"/>
                  </a:cubicBezTo>
                  <a:lnTo>
                    <a:pt x="2747308" y="3434518"/>
                  </a:lnTo>
                  <a:cubicBezTo>
                    <a:pt x="2797910" y="3379757"/>
                    <a:pt x="2833158" y="3312607"/>
                    <a:pt x="2849492" y="3239857"/>
                  </a:cubicBezTo>
                  <a:lnTo>
                    <a:pt x="3820242" y="3239857"/>
                  </a:lnTo>
                  <a:cubicBezTo>
                    <a:pt x="3833884" y="3305209"/>
                    <a:pt x="3862965" y="3366346"/>
                    <a:pt x="3905055" y="3418168"/>
                  </a:cubicBezTo>
                  <a:lnTo>
                    <a:pt x="3508069" y="3941862"/>
                  </a:lnTo>
                  <a:cubicBezTo>
                    <a:pt x="3444843" y="3905945"/>
                    <a:pt x="3373355" y="3887107"/>
                    <a:pt x="3300636" y="3887194"/>
                  </a:cubicBezTo>
                  <a:close/>
                  <a:moveTo>
                    <a:pt x="1309065" y="3938286"/>
                  </a:moveTo>
                  <a:lnTo>
                    <a:pt x="937115" y="3444226"/>
                  </a:lnTo>
                  <a:cubicBezTo>
                    <a:pt x="990859" y="3387242"/>
                    <a:pt x="1027814" y="3316516"/>
                    <a:pt x="1043897" y="3239857"/>
                  </a:cubicBezTo>
                  <a:lnTo>
                    <a:pt x="2014647" y="3239857"/>
                  </a:lnTo>
                  <a:cubicBezTo>
                    <a:pt x="2029260" y="3308111"/>
                    <a:pt x="2060303" y="3371771"/>
                    <a:pt x="2105080" y="3425321"/>
                  </a:cubicBezTo>
                  <a:lnTo>
                    <a:pt x="1718313" y="3941862"/>
                  </a:lnTo>
                  <a:cubicBezTo>
                    <a:pt x="1654995" y="3906164"/>
                    <a:pt x="1583568" y="3887337"/>
                    <a:pt x="1510879" y="3887194"/>
                  </a:cubicBezTo>
                  <a:cubicBezTo>
                    <a:pt x="1441276" y="3887138"/>
                    <a:pt x="1372767" y="3904525"/>
                    <a:pt x="1311620" y="3937775"/>
                  </a:cubicBezTo>
                  <a:close/>
                  <a:moveTo>
                    <a:pt x="1847065" y="4057841"/>
                  </a:moveTo>
                  <a:lnTo>
                    <a:pt x="2242007" y="3533126"/>
                  </a:lnTo>
                  <a:cubicBezTo>
                    <a:pt x="2300227" y="3562258"/>
                    <a:pt x="2364414" y="3577473"/>
                    <a:pt x="2429515" y="3577576"/>
                  </a:cubicBezTo>
                  <a:cubicBezTo>
                    <a:pt x="2491383" y="3577111"/>
                    <a:pt x="2552412" y="3563163"/>
                    <a:pt x="2608337" y="3536702"/>
                  </a:cubicBezTo>
                  <a:lnTo>
                    <a:pt x="2981310" y="4032295"/>
                  </a:lnTo>
                  <a:cubicBezTo>
                    <a:pt x="2933733" y="4086637"/>
                    <a:pt x="2900845" y="4152239"/>
                    <a:pt x="2885768" y="4222869"/>
                  </a:cubicBezTo>
                  <a:lnTo>
                    <a:pt x="1925747" y="4222869"/>
                  </a:lnTo>
                  <a:cubicBezTo>
                    <a:pt x="1912714" y="4162810"/>
                    <a:pt x="1886733" y="4106318"/>
                    <a:pt x="1849620" y="4057331"/>
                  </a:cubicBezTo>
                  <a:close/>
                  <a:moveTo>
                    <a:pt x="2737090" y="2080577"/>
                  </a:moveTo>
                  <a:lnTo>
                    <a:pt x="3886151" y="2909291"/>
                  </a:lnTo>
                  <a:cubicBezTo>
                    <a:pt x="3853712" y="2956531"/>
                    <a:pt x="3831278" y="3009912"/>
                    <a:pt x="3820242" y="3066144"/>
                  </a:cubicBezTo>
                  <a:lnTo>
                    <a:pt x="2849492" y="3066144"/>
                  </a:lnTo>
                  <a:cubicBezTo>
                    <a:pt x="2814274" y="2900176"/>
                    <a:pt x="2683734" y="2771041"/>
                    <a:pt x="2517394" y="2737622"/>
                  </a:cubicBezTo>
                  <a:lnTo>
                    <a:pt x="2517394" y="2204731"/>
                  </a:lnTo>
                  <a:cubicBezTo>
                    <a:pt x="2602508" y="2186946"/>
                    <a:pt x="2680091" y="2143426"/>
                    <a:pt x="2739644" y="2080066"/>
                  </a:cubicBezTo>
                  <a:close/>
                  <a:moveTo>
                    <a:pt x="4014392" y="2789736"/>
                  </a:moveTo>
                  <a:lnTo>
                    <a:pt x="2830588" y="1931899"/>
                  </a:lnTo>
                  <a:cubicBezTo>
                    <a:pt x="2842666" y="1898986"/>
                    <a:pt x="2850397" y="1864631"/>
                    <a:pt x="2853580" y="1829715"/>
                  </a:cubicBezTo>
                  <a:lnTo>
                    <a:pt x="3810535" y="1829715"/>
                  </a:lnTo>
                  <a:cubicBezTo>
                    <a:pt x="3828713" y="2014326"/>
                    <a:pt x="3964634" y="2165758"/>
                    <a:pt x="4146210" y="2203709"/>
                  </a:cubicBezTo>
                  <a:lnTo>
                    <a:pt x="4146210" y="2738133"/>
                  </a:lnTo>
                  <a:cubicBezTo>
                    <a:pt x="4100344" y="2747605"/>
                    <a:pt x="4056446" y="2764884"/>
                    <a:pt x="4016436" y="2789225"/>
                  </a:cubicBezTo>
                  <a:close/>
                  <a:moveTo>
                    <a:pt x="4484440" y="1789352"/>
                  </a:moveTo>
                  <a:cubicBezTo>
                    <a:pt x="4484440" y="1927618"/>
                    <a:pt x="4372354" y="2039704"/>
                    <a:pt x="4234088" y="2039704"/>
                  </a:cubicBezTo>
                  <a:cubicBezTo>
                    <a:pt x="4095823" y="2039704"/>
                    <a:pt x="3983737" y="1927618"/>
                    <a:pt x="3983737" y="1789352"/>
                  </a:cubicBezTo>
                  <a:cubicBezTo>
                    <a:pt x="3983737" y="1651087"/>
                    <a:pt x="4095823" y="1539001"/>
                    <a:pt x="4234088" y="1539001"/>
                  </a:cubicBezTo>
                  <a:cubicBezTo>
                    <a:pt x="4234257" y="1539001"/>
                    <a:pt x="4234430" y="1539001"/>
                    <a:pt x="4234599" y="1539001"/>
                  </a:cubicBezTo>
                  <a:cubicBezTo>
                    <a:pt x="4372665" y="1539282"/>
                    <a:pt x="4484440" y="1651286"/>
                    <a:pt x="4484440" y="1789352"/>
                  </a:cubicBezTo>
                  <a:close/>
                  <a:moveTo>
                    <a:pt x="3053861" y="631094"/>
                  </a:moveTo>
                  <a:cubicBezTo>
                    <a:pt x="3053028" y="492834"/>
                    <a:pt x="3164439" y="380073"/>
                    <a:pt x="3302700" y="379240"/>
                  </a:cubicBezTo>
                  <a:cubicBezTo>
                    <a:pt x="3440965" y="378408"/>
                    <a:pt x="3553720" y="489819"/>
                    <a:pt x="3554553" y="628080"/>
                  </a:cubicBezTo>
                  <a:cubicBezTo>
                    <a:pt x="3555386" y="766340"/>
                    <a:pt x="3443979" y="879100"/>
                    <a:pt x="3305714" y="879933"/>
                  </a:cubicBezTo>
                  <a:cubicBezTo>
                    <a:pt x="3304023" y="879943"/>
                    <a:pt x="3302327" y="879938"/>
                    <a:pt x="3300636" y="879913"/>
                  </a:cubicBezTo>
                  <a:cubicBezTo>
                    <a:pt x="3163050" y="879913"/>
                    <a:pt x="3051357" y="768680"/>
                    <a:pt x="3050795" y="631094"/>
                  </a:cubicBezTo>
                  <a:close/>
                  <a:moveTo>
                    <a:pt x="2185295" y="1789352"/>
                  </a:moveTo>
                  <a:cubicBezTo>
                    <a:pt x="2185295" y="1651368"/>
                    <a:pt x="2297151" y="1539512"/>
                    <a:pt x="2435135" y="1539512"/>
                  </a:cubicBezTo>
                  <a:cubicBezTo>
                    <a:pt x="2573120" y="1539512"/>
                    <a:pt x="2684976" y="1651368"/>
                    <a:pt x="2684976" y="1789352"/>
                  </a:cubicBezTo>
                  <a:cubicBezTo>
                    <a:pt x="2684976" y="1927337"/>
                    <a:pt x="2573120" y="2039193"/>
                    <a:pt x="2435135" y="2039193"/>
                  </a:cubicBezTo>
                  <a:cubicBezTo>
                    <a:pt x="2296875" y="2040603"/>
                    <a:pt x="2183655" y="1929666"/>
                    <a:pt x="2182240" y="1791411"/>
                  </a:cubicBezTo>
                  <a:cubicBezTo>
                    <a:pt x="2182235" y="1790722"/>
                    <a:pt x="2182229" y="1790037"/>
                    <a:pt x="2182229" y="1789352"/>
                  </a:cubicBezTo>
                  <a:close/>
                  <a:moveTo>
                    <a:pt x="2435135" y="2903160"/>
                  </a:moveTo>
                  <a:cubicBezTo>
                    <a:pt x="2573120" y="2903160"/>
                    <a:pt x="2684976" y="3015016"/>
                    <a:pt x="2684976" y="3153001"/>
                  </a:cubicBezTo>
                  <a:cubicBezTo>
                    <a:pt x="2684976" y="3290985"/>
                    <a:pt x="2573120" y="3402841"/>
                    <a:pt x="2435135" y="3402841"/>
                  </a:cubicBezTo>
                  <a:cubicBezTo>
                    <a:pt x="2297151" y="3402841"/>
                    <a:pt x="2185295" y="3290985"/>
                    <a:pt x="2185295" y="3153001"/>
                  </a:cubicBezTo>
                  <a:cubicBezTo>
                    <a:pt x="2185285" y="3016206"/>
                    <a:pt x="2295286" y="2904841"/>
                    <a:pt x="2432070" y="2903160"/>
                  </a:cubicBezTo>
                  <a:close/>
                  <a:moveTo>
                    <a:pt x="381744" y="1789352"/>
                  </a:moveTo>
                  <a:cubicBezTo>
                    <a:pt x="381462" y="1651087"/>
                    <a:pt x="493319" y="1538771"/>
                    <a:pt x="631584" y="1538490"/>
                  </a:cubicBezTo>
                  <a:cubicBezTo>
                    <a:pt x="769850" y="1538209"/>
                    <a:pt x="882165" y="1650065"/>
                    <a:pt x="882446" y="1788330"/>
                  </a:cubicBezTo>
                  <a:cubicBezTo>
                    <a:pt x="882727" y="1926596"/>
                    <a:pt x="770871" y="2038912"/>
                    <a:pt x="632606" y="2039193"/>
                  </a:cubicBezTo>
                  <a:cubicBezTo>
                    <a:pt x="632264" y="2039193"/>
                    <a:pt x="631926" y="2039193"/>
                    <a:pt x="631584" y="2039193"/>
                  </a:cubicBezTo>
                  <a:cubicBezTo>
                    <a:pt x="493717" y="2038912"/>
                    <a:pt x="382025" y="1927219"/>
                    <a:pt x="381744" y="1789352"/>
                  </a:cubicBezTo>
                  <a:close/>
                  <a:moveTo>
                    <a:pt x="381744" y="3153001"/>
                  </a:moveTo>
                  <a:cubicBezTo>
                    <a:pt x="381462" y="3014735"/>
                    <a:pt x="493319" y="2902419"/>
                    <a:pt x="631584" y="2902138"/>
                  </a:cubicBezTo>
                  <a:cubicBezTo>
                    <a:pt x="769850" y="2901857"/>
                    <a:pt x="882165" y="3013713"/>
                    <a:pt x="882446" y="3151979"/>
                  </a:cubicBezTo>
                  <a:cubicBezTo>
                    <a:pt x="882727" y="3290244"/>
                    <a:pt x="770871" y="3402560"/>
                    <a:pt x="632606" y="3402841"/>
                  </a:cubicBezTo>
                  <a:cubicBezTo>
                    <a:pt x="632264" y="3402841"/>
                    <a:pt x="631926" y="3402841"/>
                    <a:pt x="631584" y="3402841"/>
                  </a:cubicBezTo>
                  <a:cubicBezTo>
                    <a:pt x="493600" y="3402841"/>
                    <a:pt x="381744" y="3290985"/>
                    <a:pt x="381744" y="3153001"/>
                  </a:cubicBezTo>
                  <a:close/>
                  <a:moveTo>
                    <a:pt x="1510879" y="4561099"/>
                  </a:moveTo>
                  <a:cubicBezTo>
                    <a:pt x="1372614" y="4561099"/>
                    <a:pt x="1260528" y="4449013"/>
                    <a:pt x="1260528" y="4310748"/>
                  </a:cubicBezTo>
                  <a:cubicBezTo>
                    <a:pt x="1260528" y="4172482"/>
                    <a:pt x="1372614" y="4060396"/>
                    <a:pt x="1510879" y="4060396"/>
                  </a:cubicBezTo>
                  <a:cubicBezTo>
                    <a:pt x="1649145" y="4060396"/>
                    <a:pt x="1761230" y="4172482"/>
                    <a:pt x="1761230" y="4310748"/>
                  </a:cubicBezTo>
                  <a:cubicBezTo>
                    <a:pt x="1761230" y="4310916"/>
                    <a:pt x="1761230" y="4311090"/>
                    <a:pt x="1761230" y="4311259"/>
                  </a:cubicBezTo>
                  <a:cubicBezTo>
                    <a:pt x="1761230" y="4449243"/>
                    <a:pt x="1649375" y="4561099"/>
                    <a:pt x="1511390" y="4561099"/>
                  </a:cubicBezTo>
                  <a:cubicBezTo>
                    <a:pt x="1511221" y="4561099"/>
                    <a:pt x="1511048" y="4561099"/>
                    <a:pt x="1510879" y="4561099"/>
                  </a:cubicBezTo>
                  <a:close/>
                  <a:moveTo>
                    <a:pt x="3299103" y="4561099"/>
                  </a:moveTo>
                  <a:cubicBezTo>
                    <a:pt x="3160837" y="4561099"/>
                    <a:pt x="3048752" y="4449013"/>
                    <a:pt x="3048752" y="4310748"/>
                  </a:cubicBezTo>
                  <a:cubicBezTo>
                    <a:pt x="3048752" y="4172482"/>
                    <a:pt x="3160837" y="4060396"/>
                    <a:pt x="3299103" y="4060396"/>
                  </a:cubicBezTo>
                  <a:cubicBezTo>
                    <a:pt x="3437368" y="4060396"/>
                    <a:pt x="3549454" y="4172482"/>
                    <a:pt x="3549454" y="4310748"/>
                  </a:cubicBezTo>
                  <a:cubicBezTo>
                    <a:pt x="3549454" y="4310916"/>
                    <a:pt x="3549454" y="4311090"/>
                    <a:pt x="3549454" y="4311259"/>
                  </a:cubicBezTo>
                  <a:cubicBezTo>
                    <a:pt x="3549454" y="4448844"/>
                    <a:pt x="3438222" y="4560537"/>
                    <a:pt x="3300636" y="4561099"/>
                  </a:cubicBezTo>
                  <a:close/>
                  <a:moveTo>
                    <a:pt x="4232556" y="3402841"/>
                  </a:moveTo>
                  <a:cubicBezTo>
                    <a:pt x="4094576" y="3401712"/>
                    <a:pt x="3983640" y="3288941"/>
                    <a:pt x="3984769" y="3150967"/>
                  </a:cubicBezTo>
                  <a:cubicBezTo>
                    <a:pt x="3985898" y="3012988"/>
                    <a:pt x="4098664" y="2902046"/>
                    <a:pt x="4236643" y="2903175"/>
                  </a:cubicBezTo>
                  <a:cubicBezTo>
                    <a:pt x="4373820" y="2904299"/>
                    <a:pt x="4484435" y="3015818"/>
                    <a:pt x="4484440" y="3153001"/>
                  </a:cubicBezTo>
                  <a:cubicBezTo>
                    <a:pt x="4484159" y="3291266"/>
                    <a:pt x="4371848" y="3403127"/>
                    <a:pt x="4233583" y="3402846"/>
                  </a:cubicBezTo>
                  <a:cubicBezTo>
                    <a:pt x="4233240" y="3402846"/>
                    <a:pt x="4232898" y="3402841"/>
                    <a:pt x="4232556" y="3402841"/>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31" name="Google Shape;431;p49"/>
            <p:cNvSpPr/>
            <p:nvPr/>
          </p:nvSpPr>
          <p:spPr>
            <a:xfrm>
              <a:off x="4548421" y="891563"/>
              <a:ext cx="1226210" cy="1226210"/>
            </a:xfrm>
            <a:custGeom>
              <a:rect b="b" l="l" r="r" t="t"/>
              <a:pathLst>
                <a:path extrusionOk="0" h="1226210" w="1226210">
                  <a:moveTo>
                    <a:pt x="628944" y="1052497"/>
                  </a:moveTo>
                  <a:cubicBezTo>
                    <a:pt x="862864" y="1052497"/>
                    <a:pt x="1052497" y="862864"/>
                    <a:pt x="1052497" y="628944"/>
                  </a:cubicBezTo>
                  <a:cubicBezTo>
                    <a:pt x="1052497" y="395022"/>
                    <a:pt x="862864" y="205390"/>
                    <a:pt x="628944" y="205390"/>
                  </a:cubicBezTo>
                  <a:cubicBezTo>
                    <a:pt x="395024" y="205390"/>
                    <a:pt x="205390" y="395022"/>
                    <a:pt x="205390" y="628944"/>
                  </a:cubicBezTo>
                  <a:cubicBezTo>
                    <a:pt x="205671" y="862751"/>
                    <a:pt x="395136" y="1052216"/>
                    <a:pt x="628944" y="1052497"/>
                  </a:cubicBezTo>
                  <a:close/>
                  <a:moveTo>
                    <a:pt x="628944" y="379103"/>
                  </a:moveTo>
                  <a:cubicBezTo>
                    <a:pt x="766928" y="379103"/>
                    <a:pt x="878784" y="490959"/>
                    <a:pt x="878784" y="628944"/>
                  </a:cubicBezTo>
                  <a:cubicBezTo>
                    <a:pt x="878784" y="766928"/>
                    <a:pt x="766928" y="878784"/>
                    <a:pt x="628944" y="878784"/>
                  </a:cubicBezTo>
                  <a:cubicBezTo>
                    <a:pt x="490959" y="878784"/>
                    <a:pt x="379103" y="766928"/>
                    <a:pt x="379103" y="628944"/>
                  </a:cubicBezTo>
                  <a:cubicBezTo>
                    <a:pt x="379384" y="491077"/>
                    <a:pt x="491077" y="379384"/>
                    <a:pt x="628944" y="379103"/>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32" name="Google Shape;432;p49"/>
            <p:cNvSpPr/>
            <p:nvPr/>
          </p:nvSpPr>
          <p:spPr>
            <a:xfrm>
              <a:off x="5478297" y="1226726"/>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3"/>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33" name="Google Shape;433;p49"/>
            <p:cNvSpPr/>
            <p:nvPr/>
          </p:nvSpPr>
          <p:spPr>
            <a:xfrm>
              <a:off x="6074541" y="1226726"/>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34" name="Google Shape;434;p49"/>
            <p:cNvSpPr/>
            <p:nvPr/>
          </p:nvSpPr>
          <p:spPr>
            <a:xfrm>
              <a:off x="5786894" y="1226726"/>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3"/>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35" name="Google Shape;435;p49"/>
            <p:cNvSpPr/>
            <p:nvPr/>
          </p:nvSpPr>
          <p:spPr>
            <a:xfrm>
              <a:off x="4606665" y="23630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3"/>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36" name="Google Shape;436;p49"/>
            <p:cNvSpPr/>
            <p:nvPr/>
          </p:nvSpPr>
          <p:spPr>
            <a:xfrm>
              <a:off x="5213640" y="23630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3"/>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37" name="Google Shape;437;p49"/>
            <p:cNvSpPr/>
            <p:nvPr/>
          </p:nvSpPr>
          <p:spPr>
            <a:xfrm>
              <a:off x="4904021" y="23630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3"/>
                    <a:pt x="243134" y="205390"/>
                    <a:pt x="289692" y="205390"/>
                  </a:cubicBezTo>
                  <a:cubicBezTo>
                    <a:pt x="336251" y="205390"/>
                    <a:pt x="373994" y="243133"/>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38" name="Google Shape;438;p49"/>
            <p:cNvSpPr/>
            <p:nvPr/>
          </p:nvSpPr>
          <p:spPr>
            <a:xfrm>
              <a:off x="4515210" y="3324057"/>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39" name="Google Shape;439;p49"/>
            <p:cNvSpPr/>
            <p:nvPr/>
          </p:nvSpPr>
          <p:spPr>
            <a:xfrm>
              <a:off x="4999564" y="2976631"/>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40" name="Google Shape;440;p49"/>
            <p:cNvSpPr/>
            <p:nvPr/>
          </p:nvSpPr>
          <p:spPr>
            <a:xfrm>
              <a:off x="4756876" y="315085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4"/>
                    <a:pt x="243134"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41" name="Google Shape;441;p49"/>
            <p:cNvSpPr/>
            <p:nvPr/>
          </p:nvSpPr>
          <p:spPr>
            <a:xfrm>
              <a:off x="5239696" y="2804450"/>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4"/>
                    <a:pt x="243134"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42" name="Google Shape;442;p49"/>
            <p:cNvSpPr/>
            <p:nvPr/>
          </p:nvSpPr>
          <p:spPr>
            <a:xfrm>
              <a:off x="5276483" y="1669695"/>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43" name="Google Shape;443;p49"/>
            <p:cNvSpPr/>
            <p:nvPr/>
          </p:nvSpPr>
          <p:spPr>
            <a:xfrm>
              <a:off x="5454283" y="1907784"/>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44" name="Google Shape;444;p49"/>
            <p:cNvSpPr/>
            <p:nvPr/>
          </p:nvSpPr>
          <p:spPr>
            <a:xfrm>
              <a:off x="4513167" y="1647215"/>
              <a:ext cx="562013" cy="562013"/>
            </a:xfrm>
            <a:custGeom>
              <a:rect b="b" l="l" r="r" t="t"/>
              <a:pathLst>
                <a:path extrusionOk="0" h="562013" w="562013">
                  <a:moveTo>
                    <a:pt x="373994" y="289692"/>
                  </a:moveTo>
                  <a:cubicBezTo>
                    <a:pt x="373994" y="336251"/>
                    <a:pt x="336251" y="373994"/>
                    <a:pt x="289692" y="373994"/>
                  </a:cubicBezTo>
                  <a:cubicBezTo>
                    <a:pt x="243134" y="373994"/>
                    <a:pt x="205390" y="336251"/>
                    <a:pt x="205390" y="289692"/>
                  </a:cubicBezTo>
                  <a:cubicBezTo>
                    <a:pt x="205390" y="243134"/>
                    <a:pt x="243134"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45" name="Google Shape;445;p49"/>
            <p:cNvSpPr/>
            <p:nvPr/>
          </p:nvSpPr>
          <p:spPr>
            <a:xfrm>
              <a:off x="4324126" y="1907784"/>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46" name="Google Shape;446;p49"/>
            <p:cNvSpPr/>
            <p:nvPr/>
          </p:nvSpPr>
          <p:spPr>
            <a:xfrm>
              <a:off x="6300369" y="1669695"/>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447" name="Google Shape;447;p49"/>
            <p:cNvSpPr/>
            <p:nvPr/>
          </p:nvSpPr>
          <p:spPr>
            <a:xfrm>
              <a:off x="6111328" y="1907784"/>
              <a:ext cx="562013" cy="562013"/>
            </a:xfrm>
            <a:custGeom>
              <a:rect b="b" l="l" r="r" t="t"/>
              <a:pathLst>
                <a:path extrusionOk="0" h="562013" w="562013">
                  <a:moveTo>
                    <a:pt x="373994" y="289692"/>
                  </a:moveTo>
                  <a:cubicBezTo>
                    <a:pt x="373994" y="336251"/>
                    <a:pt x="336251" y="373994"/>
                    <a:pt x="289692" y="373994"/>
                  </a:cubicBezTo>
                  <a:cubicBezTo>
                    <a:pt x="243133" y="373994"/>
                    <a:pt x="205390" y="336251"/>
                    <a:pt x="205390" y="289692"/>
                  </a:cubicBezTo>
                  <a:cubicBezTo>
                    <a:pt x="205390" y="243134"/>
                    <a:pt x="243133" y="205390"/>
                    <a:pt x="289692" y="205390"/>
                  </a:cubicBezTo>
                  <a:cubicBezTo>
                    <a:pt x="336251" y="205390"/>
                    <a:pt x="373994" y="243134"/>
                    <a:pt x="373994" y="289692"/>
                  </a:cubicBezTo>
                  <a:close/>
                </a:path>
              </a:pathLst>
            </a:custGeom>
            <a:gradFill>
              <a:gsLst>
                <a:gs pos="0">
                  <a:srgbClr val="7F7F7F">
                    <a:alpha val="4313"/>
                  </a:srgbClr>
                </a:gs>
                <a:gs pos="100000">
                  <a:srgbClr val="F2F2F2">
                    <a:alpha val="21176"/>
                  </a:srgbClr>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grpSp>
      <p:sp>
        <p:nvSpPr>
          <p:cNvPr id="448" name="Google Shape;448;p49"/>
          <p:cNvSpPr txBox="1"/>
          <p:nvPr>
            <p:ph idx="3" type="body"/>
          </p:nvPr>
        </p:nvSpPr>
        <p:spPr>
          <a:xfrm>
            <a:off x="1358515" y="1086649"/>
            <a:ext cx="7687078" cy="2038531"/>
          </a:xfrm>
          <a:prstGeom prst="rect">
            <a:avLst/>
          </a:prstGeom>
          <a:noFill/>
          <a:ln>
            <a:noFill/>
          </a:ln>
        </p:spPr>
        <p:txBody>
          <a:bodyPr anchorCtr="0" anchor="t" bIns="45700" lIns="91425" spcFirstLastPara="1" rIns="91425" wrap="square" tIns="45700">
            <a:noAutofit/>
          </a:bodyPr>
          <a:lstStyle>
            <a:lvl1pPr indent="-228600" lvl="0" marL="457200" algn="l">
              <a:lnSpc>
                <a:spcPct val="80000"/>
              </a:lnSpc>
              <a:spcBef>
                <a:spcPts val="1000"/>
              </a:spcBef>
              <a:spcAft>
                <a:spcPts val="0"/>
              </a:spcAft>
              <a:buClr>
                <a:schemeClr val="lt1"/>
              </a:buClr>
              <a:buSzPts val="7200"/>
              <a:buNone/>
              <a:defRPr b="1" sz="72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49" name="Google Shape;449;p49"/>
          <p:cNvPicPr preferRelativeResize="0"/>
          <p:nvPr/>
        </p:nvPicPr>
        <p:blipFill rotWithShape="1">
          <a:blip r:embed="rId2">
            <a:alphaModFix/>
          </a:blip>
          <a:srcRect b="0" l="0" r="0" t="0"/>
          <a:stretch/>
        </p:blipFill>
        <p:spPr>
          <a:xfrm>
            <a:off x="1365339" y="5683109"/>
            <a:ext cx="461666" cy="388219"/>
          </a:xfrm>
          <a:prstGeom prst="rect">
            <a:avLst/>
          </a:prstGeom>
          <a:noFill/>
          <a:ln>
            <a:noFill/>
          </a:ln>
        </p:spPr>
      </p:pic>
      <p:sp>
        <p:nvSpPr>
          <p:cNvPr id="450" name="Google Shape;450;p49"/>
          <p:cNvSpPr txBox="1"/>
          <p:nvPr/>
        </p:nvSpPr>
        <p:spPr>
          <a:xfrm>
            <a:off x="1888438" y="5609663"/>
            <a:ext cx="31713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Montserrat Light"/>
              <a:buNone/>
            </a:pPr>
            <a:r>
              <a:rPr b="0" i="0" lang="en-GB" sz="2400" u="none" cap="none" strike="noStrike">
                <a:solidFill>
                  <a:srgbClr val="FFFFFF"/>
                </a:solidFill>
                <a:latin typeface="Montserrat Light"/>
                <a:ea typeface="Montserrat Light"/>
                <a:cs typeface="Montserrat Light"/>
                <a:sym typeface="Montserrat Light"/>
              </a:rPr>
              <a:t>@brightnetwork</a:t>
            </a:r>
            <a:endParaRPr b="0" i="0" sz="2400" u="none" cap="none" strike="noStrike">
              <a:solidFill>
                <a:srgbClr val="FFFFFF"/>
              </a:solidFill>
              <a:latin typeface="Montserrat Light"/>
              <a:ea typeface="Montserrat Light"/>
              <a:cs typeface="Montserrat Light"/>
              <a:sym typeface="Montserrat Ligh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Statement">
  <p:cSld name="Orange Statement">
    <p:bg>
      <p:bgPr>
        <a:solidFill>
          <a:schemeClr val="accent1"/>
        </a:solidFill>
      </p:bgPr>
    </p:bg>
    <p:spTree>
      <p:nvGrpSpPr>
        <p:cNvPr id="451" name="Shape 451"/>
        <p:cNvGrpSpPr/>
        <p:nvPr/>
      </p:nvGrpSpPr>
      <p:grpSpPr>
        <a:xfrm>
          <a:off x="0" y="0"/>
          <a:ext cx="0" cy="0"/>
          <a:chOff x="0" y="0"/>
          <a:chExt cx="0" cy="0"/>
        </a:xfrm>
      </p:grpSpPr>
      <p:pic>
        <p:nvPicPr>
          <p:cNvPr id="452" name="Google Shape;452;p50"/>
          <p:cNvPicPr preferRelativeResize="0"/>
          <p:nvPr/>
        </p:nvPicPr>
        <p:blipFill rotWithShape="1">
          <a:blip r:embed="rId2">
            <a:alphaModFix/>
          </a:blip>
          <a:srcRect b="17723" l="0" r="17289" t="0"/>
          <a:stretch/>
        </p:blipFill>
        <p:spPr>
          <a:xfrm>
            <a:off x="10195270" y="4871704"/>
            <a:ext cx="1996730" cy="1986296"/>
          </a:xfrm>
          <a:prstGeom prst="rect">
            <a:avLst/>
          </a:prstGeom>
          <a:noFill/>
          <a:ln>
            <a:noFill/>
          </a:ln>
        </p:spPr>
      </p:pic>
      <p:sp>
        <p:nvSpPr>
          <p:cNvPr id="453" name="Google Shape;453;p50"/>
          <p:cNvSpPr txBox="1"/>
          <p:nvPr>
            <p:ph idx="1" type="body"/>
          </p:nvPr>
        </p:nvSpPr>
        <p:spPr>
          <a:xfrm>
            <a:off x="1284594" y="1905506"/>
            <a:ext cx="8392806" cy="4093512"/>
          </a:xfrm>
          <a:prstGeom prst="rect">
            <a:avLst/>
          </a:prstGeom>
          <a:noFill/>
          <a:ln>
            <a:noFill/>
          </a:ln>
        </p:spPr>
        <p:txBody>
          <a:bodyPr anchorCtr="0" anchor="t" bIns="45700" lIns="91425" spcFirstLastPara="1" rIns="91425" wrap="square" tIns="45700">
            <a:noAutofit/>
          </a:bodyPr>
          <a:lstStyle>
            <a:lvl1pPr indent="-228600" lvl="0" marL="457200" algn="l">
              <a:lnSpc>
                <a:spcPct val="80000"/>
              </a:lnSpc>
              <a:spcBef>
                <a:spcPts val="1000"/>
              </a:spcBef>
              <a:spcAft>
                <a:spcPts val="0"/>
              </a:spcAft>
              <a:buClr>
                <a:schemeClr val="lt1"/>
              </a:buClr>
              <a:buSzPts val="8000"/>
              <a:buNone/>
              <a:defRPr b="1" sz="80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ts for Network Stats">
  <p:cSld name="Dots for Network Stats">
    <p:spTree>
      <p:nvGrpSpPr>
        <p:cNvPr id="454" name="Shape 454"/>
        <p:cNvGrpSpPr/>
        <p:nvPr/>
      </p:nvGrpSpPr>
      <p:grpSpPr>
        <a:xfrm>
          <a:off x="0" y="0"/>
          <a:ext cx="0" cy="0"/>
          <a:chOff x="0" y="0"/>
          <a:chExt cx="0" cy="0"/>
        </a:xfrm>
      </p:grpSpPr>
      <p:pic>
        <p:nvPicPr>
          <p:cNvPr id="455" name="Google Shape;455;p51"/>
          <p:cNvPicPr preferRelativeResize="0"/>
          <p:nvPr/>
        </p:nvPicPr>
        <p:blipFill rotWithShape="1">
          <a:blip r:embed="rId2">
            <a:alphaModFix/>
          </a:blip>
          <a:srcRect b="0" l="27281" r="0" t="45193"/>
          <a:stretch/>
        </p:blipFill>
        <p:spPr>
          <a:xfrm>
            <a:off x="0" y="0"/>
            <a:ext cx="1755534" cy="1323112"/>
          </a:xfrm>
          <a:prstGeom prst="rect">
            <a:avLst/>
          </a:prstGeom>
          <a:noFill/>
          <a:ln>
            <a:noFill/>
          </a:ln>
        </p:spPr>
      </p:pic>
      <p:pic>
        <p:nvPicPr>
          <p:cNvPr id="456" name="Google Shape;456;p51"/>
          <p:cNvPicPr preferRelativeResize="0"/>
          <p:nvPr/>
        </p:nvPicPr>
        <p:blipFill rotWithShape="1">
          <a:blip r:embed="rId2">
            <a:alphaModFix/>
          </a:blip>
          <a:srcRect b="5164" l="18958" r="4136" t="42035"/>
          <a:stretch/>
        </p:blipFill>
        <p:spPr>
          <a:xfrm>
            <a:off x="10406119" y="5631873"/>
            <a:ext cx="1785882" cy="1226127"/>
          </a:xfrm>
          <a:prstGeom prst="rect">
            <a:avLst/>
          </a:prstGeom>
          <a:noFill/>
          <a:ln>
            <a:noFill/>
          </a:ln>
        </p:spPr>
      </p:pic>
      <p:sp>
        <p:nvSpPr>
          <p:cNvPr id="457" name="Google Shape;457;p51"/>
          <p:cNvSpPr/>
          <p:nvPr/>
        </p:nvSpPr>
        <p:spPr>
          <a:xfrm>
            <a:off x="978560" y="5570335"/>
            <a:ext cx="1044458" cy="1172779"/>
          </a:xfrm>
          <a:prstGeom prst="corner">
            <a:avLst>
              <a:gd fmla="val 40103" name="adj1"/>
              <a:gd fmla="val 34774" name="adj2"/>
            </a:avLst>
          </a:prstGeom>
          <a:solidFill>
            <a:schemeClr val="accen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458" name="Google Shape;458;p51"/>
          <p:cNvSpPr/>
          <p:nvPr/>
        </p:nvSpPr>
        <p:spPr>
          <a:xfrm rot="10800000">
            <a:off x="10177737" y="125089"/>
            <a:ext cx="1044458" cy="1172779"/>
          </a:xfrm>
          <a:prstGeom prst="corner">
            <a:avLst>
              <a:gd fmla="val 40103" name="adj1"/>
              <a:gd fmla="val 34774" name="adj2"/>
            </a:avLst>
          </a:prstGeom>
          <a:solidFill>
            <a:schemeClr val="accen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showMasterSp="0">
  <p:cSld name="COVER #1">
    <p:bg>
      <p:bgPr>
        <a:solidFill>
          <a:schemeClr val="lt2"/>
        </a:solidFill>
      </p:bgPr>
    </p:bg>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3288934" y="2587538"/>
            <a:ext cx="5602935" cy="1674289"/>
          </a:xfrm>
          <a:prstGeom prst="rect">
            <a:avLst/>
          </a:prstGeom>
          <a:noFill/>
          <a:ln>
            <a:noFill/>
          </a:ln>
        </p:spPr>
      </p:pic>
      <p:pic>
        <p:nvPicPr>
          <p:cNvPr id="53" name="Google Shape;53;p6"/>
          <p:cNvPicPr preferRelativeResize="0"/>
          <p:nvPr/>
        </p:nvPicPr>
        <p:blipFill rotWithShape="1">
          <a:blip r:embed="rId2">
            <a:alphaModFix/>
          </a:blip>
          <a:srcRect b="0" l="0" r="0" t="0"/>
          <a:stretch/>
        </p:blipFill>
        <p:spPr>
          <a:xfrm>
            <a:off x="3288934" y="2587538"/>
            <a:ext cx="5602935" cy="16742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lding Logo Slide">
  <p:cSld name="Holding Logo Slide">
    <p:bg>
      <p:bgPr>
        <a:solidFill>
          <a:schemeClr val="dk1"/>
        </a:solidFill>
      </p:bgPr>
    </p:bg>
    <p:spTree>
      <p:nvGrpSpPr>
        <p:cNvPr id="459" name="Shape 459"/>
        <p:cNvGrpSpPr/>
        <p:nvPr/>
      </p:nvGrpSpPr>
      <p:grpSpPr>
        <a:xfrm>
          <a:off x="0" y="0"/>
          <a:ext cx="0" cy="0"/>
          <a:chOff x="0" y="0"/>
          <a:chExt cx="0" cy="0"/>
        </a:xfrm>
      </p:grpSpPr>
      <p:pic>
        <p:nvPicPr>
          <p:cNvPr descr="A close up of a logo&#10;&#10;Description automatically generated" id="460" name="Google Shape;460;p52"/>
          <p:cNvPicPr preferRelativeResize="0"/>
          <p:nvPr/>
        </p:nvPicPr>
        <p:blipFill rotWithShape="1">
          <a:blip r:embed="rId2">
            <a:alphaModFix/>
          </a:blip>
          <a:srcRect b="0" l="0" r="0" t="0"/>
          <a:stretch/>
        </p:blipFill>
        <p:spPr>
          <a:xfrm>
            <a:off x="20" y="0"/>
            <a:ext cx="12191981" cy="685799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Slide with Text">
  <p:cSld name="Half Slide with Text">
    <p:spTree>
      <p:nvGrpSpPr>
        <p:cNvPr id="461" name="Shape 461"/>
        <p:cNvGrpSpPr/>
        <p:nvPr/>
      </p:nvGrpSpPr>
      <p:grpSpPr>
        <a:xfrm>
          <a:off x="0" y="0"/>
          <a:ext cx="0" cy="0"/>
          <a:chOff x="0" y="0"/>
          <a:chExt cx="0" cy="0"/>
        </a:xfrm>
      </p:grpSpPr>
      <p:sp>
        <p:nvSpPr>
          <p:cNvPr id="462" name="Google Shape;462;p53"/>
          <p:cNvSpPr txBox="1"/>
          <p:nvPr>
            <p:ph idx="1" type="body"/>
          </p:nvPr>
        </p:nvSpPr>
        <p:spPr>
          <a:xfrm>
            <a:off x="748829" y="3437365"/>
            <a:ext cx="4724111" cy="2144041"/>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0"/>
              </a:spcBef>
              <a:spcAft>
                <a:spcPts val="0"/>
              </a:spcAft>
              <a:buClr>
                <a:srgbClr val="7F7F7F"/>
              </a:buClr>
              <a:buSzPts val="2400"/>
              <a:buNone/>
              <a:defRPr sz="2400">
                <a:solidFill>
                  <a:srgbClr val="7F7F7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 name="Google Shape;463;p53"/>
          <p:cNvSpPr txBox="1"/>
          <p:nvPr>
            <p:ph idx="2" type="body"/>
          </p:nvPr>
        </p:nvSpPr>
        <p:spPr>
          <a:xfrm>
            <a:off x="1343891" y="1922770"/>
            <a:ext cx="3574472" cy="120033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3600"/>
              <a:buNone/>
              <a:defRPr b="1" sz="36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4" name="Google Shape;464;p53"/>
          <p:cNvSpPr/>
          <p:nvPr>
            <p:ph idx="3" type="pic"/>
          </p:nvPr>
        </p:nvSpPr>
        <p:spPr>
          <a:xfrm>
            <a:off x="6384925" y="0"/>
            <a:ext cx="5834063" cy="6858000"/>
          </a:xfrm>
          <a:prstGeom prst="rect">
            <a:avLst/>
          </a:prstGeom>
          <a:solidFill>
            <a:srgbClr val="D4D8D8"/>
          </a:solidFill>
          <a:ln>
            <a:noFill/>
          </a:ln>
        </p:spPr>
      </p:sp>
      <p:sp>
        <p:nvSpPr>
          <p:cNvPr id="465" name="Google Shape;465;p53"/>
          <p:cNvSpPr/>
          <p:nvPr/>
        </p:nvSpPr>
        <p:spPr>
          <a:xfrm rot="5400000">
            <a:off x="1000321" y="1257496"/>
            <a:ext cx="1044458" cy="1172779"/>
          </a:xfrm>
          <a:prstGeom prst="corner">
            <a:avLst>
              <a:gd fmla="val 40103" name="adj1"/>
              <a:gd fmla="val 34774" name="adj2"/>
            </a:avLst>
          </a:prstGeom>
          <a:solidFill>
            <a:schemeClr val="accen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Box">
  <p:cSld name="Caption Box">
    <p:spTree>
      <p:nvGrpSpPr>
        <p:cNvPr id="466" name="Shape 466"/>
        <p:cNvGrpSpPr/>
        <p:nvPr/>
      </p:nvGrpSpPr>
      <p:grpSpPr>
        <a:xfrm>
          <a:off x="0" y="0"/>
          <a:ext cx="0" cy="0"/>
          <a:chOff x="0" y="0"/>
          <a:chExt cx="0" cy="0"/>
        </a:xfrm>
      </p:grpSpPr>
      <p:sp>
        <p:nvSpPr>
          <p:cNvPr id="467" name="Google Shape;467;p54"/>
          <p:cNvSpPr/>
          <p:nvPr/>
        </p:nvSpPr>
        <p:spPr>
          <a:xfrm rot="5400000">
            <a:off x="465296" y="2604087"/>
            <a:ext cx="1044458" cy="1172779"/>
          </a:xfrm>
          <a:prstGeom prst="corner">
            <a:avLst>
              <a:gd fmla="val 40103" name="adj1"/>
              <a:gd fmla="val 34774" name="adj2"/>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468" name="Google Shape;468;p54"/>
          <p:cNvSpPr/>
          <p:nvPr/>
        </p:nvSpPr>
        <p:spPr>
          <a:xfrm>
            <a:off x="829311" y="824005"/>
            <a:ext cx="377148" cy="1508591"/>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chemeClr val="accen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Slide" showMasterSp="0">
  <p:cSld name="Case Study Slide">
    <p:spTree>
      <p:nvGrpSpPr>
        <p:cNvPr id="469" name="Shape 469"/>
        <p:cNvGrpSpPr/>
        <p:nvPr/>
      </p:nvGrpSpPr>
      <p:grpSpPr>
        <a:xfrm>
          <a:off x="0" y="0"/>
          <a:ext cx="0" cy="0"/>
          <a:chOff x="0" y="0"/>
          <a:chExt cx="0" cy="0"/>
        </a:xfrm>
      </p:grpSpPr>
      <p:sp>
        <p:nvSpPr>
          <p:cNvPr id="470" name="Google Shape;470;p55"/>
          <p:cNvSpPr txBox="1"/>
          <p:nvPr>
            <p:ph idx="1" type="body"/>
          </p:nvPr>
        </p:nvSpPr>
        <p:spPr>
          <a:xfrm>
            <a:off x="6559253" y="724107"/>
            <a:ext cx="5076020" cy="420589"/>
          </a:xfrm>
          <a:prstGeom prst="rect">
            <a:avLst/>
          </a:prstGeom>
          <a:noFill/>
          <a:ln>
            <a:noFill/>
          </a:ln>
        </p:spPr>
        <p:txBody>
          <a:bodyPr anchorCtr="0" anchor="t" bIns="45700" lIns="91425" spcFirstLastPara="1" rIns="91425" wrap="square" tIns="45700">
            <a:noAutofit/>
          </a:bodyPr>
          <a:lstStyle>
            <a:lvl1pPr indent="-228600" lvl="0" marL="457200" algn="l">
              <a:lnSpc>
                <a:spcPct val="107000"/>
              </a:lnSpc>
              <a:spcBef>
                <a:spcPts val="0"/>
              </a:spcBef>
              <a:spcAft>
                <a:spcPts val="0"/>
              </a:spcAft>
              <a:buClr>
                <a:schemeClr val="accent1"/>
              </a:buClr>
              <a:buSzPts val="1800"/>
              <a:buNone/>
              <a:defRPr b="1" sz="1800">
                <a:solidFill>
                  <a:schemeClr val="accent1"/>
                </a:solidFill>
              </a:defRPr>
            </a:lvl1pPr>
            <a:lvl2pPr indent="-342900" lvl="1" marL="914400" algn="l">
              <a:lnSpc>
                <a:spcPct val="90000"/>
              </a:lnSpc>
              <a:spcBef>
                <a:spcPts val="8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1" name="Google Shape;471;p55"/>
          <p:cNvSpPr txBox="1"/>
          <p:nvPr>
            <p:ph idx="2" type="body"/>
          </p:nvPr>
        </p:nvSpPr>
        <p:spPr>
          <a:xfrm>
            <a:off x="6549923" y="1115047"/>
            <a:ext cx="5076020" cy="2046791"/>
          </a:xfrm>
          <a:prstGeom prst="rect">
            <a:avLst/>
          </a:prstGeom>
          <a:noFill/>
          <a:ln>
            <a:noFill/>
          </a:ln>
        </p:spPr>
        <p:txBody>
          <a:bodyPr anchorCtr="0" anchor="t" bIns="45700" lIns="91425" spcFirstLastPara="1" rIns="91425" wrap="square" tIns="45700">
            <a:noAutofit/>
          </a:bodyPr>
          <a:lstStyle>
            <a:lvl1pPr indent="-228600" lvl="0" marL="457200" algn="l">
              <a:lnSpc>
                <a:spcPct val="107000"/>
              </a:lnSpc>
              <a:spcBef>
                <a:spcPts val="0"/>
              </a:spcBef>
              <a:spcAft>
                <a:spcPts val="0"/>
              </a:spcAft>
              <a:buClr>
                <a:schemeClr val="dk1"/>
              </a:buClr>
              <a:buSzPts val="1800"/>
              <a:buNone/>
              <a:defRPr sz="1800">
                <a:solidFill>
                  <a:schemeClr val="dk1"/>
                </a:solidFill>
              </a:defRPr>
            </a:lvl1pPr>
            <a:lvl2pPr indent="-342900" lvl="1" marL="914400" algn="l">
              <a:lnSpc>
                <a:spcPct val="90000"/>
              </a:lnSpc>
              <a:spcBef>
                <a:spcPts val="8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2" name="Google Shape;472;p55"/>
          <p:cNvSpPr txBox="1"/>
          <p:nvPr>
            <p:ph idx="3" type="body"/>
          </p:nvPr>
        </p:nvSpPr>
        <p:spPr>
          <a:xfrm>
            <a:off x="639085" y="2152438"/>
            <a:ext cx="4947012" cy="234284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0"/>
              </a:spcBef>
              <a:spcAft>
                <a:spcPts val="0"/>
              </a:spcAft>
              <a:buClr>
                <a:schemeClr val="dk1"/>
              </a:buClr>
              <a:buSzPts val="3200"/>
              <a:buNone/>
              <a:defRPr b="1" sz="32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73" name="Google Shape;473;p55"/>
          <p:cNvPicPr preferRelativeResize="0"/>
          <p:nvPr/>
        </p:nvPicPr>
        <p:blipFill rotWithShape="1">
          <a:blip r:embed="rId2">
            <a:alphaModFix/>
          </a:blip>
          <a:srcRect b="6577" l="27252" r="0" t="19179"/>
          <a:stretch/>
        </p:blipFill>
        <p:spPr>
          <a:xfrm>
            <a:off x="0" y="5101796"/>
            <a:ext cx="1720800" cy="1756204"/>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vent Data/Stats Slide">
  <p:cSld name="Event Data/Stats Slide">
    <p:spTree>
      <p:nvGrpSpPr>
        <p:cNvPr id="474" name="Shape 474"/>
        <p:cNvGrpSpPr/>
        <p:nvPr/>
      </p:nvGrpSpPr>
      <p:grpSpPr>
        <a:xfrm>
          <a:off x="0" y="0"/>
          <a:ext cx="0" cy="0"/>
          <a:chOff x="0" y="0"/>
          <a:chExt cx="0" cy="0"/>
        </a:xfrm>
      </p:grpSpPr>
      <p:sp>
        <p:nvSpPr>
          <p:cNvPr id="475" name="Google Shape;475;p56"/>
          <p:cNvSpPr/>
          <p:nvPr/>
        </p:nvSpPr>
        <p:spPr>
          <a:xfrm>
            <a:off x="1058449" y="3123398"/>
            <a:ext cx="2254685" cy="26159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476" name="Google Shape;476;p56"/>
          <p:cNvSpPr/>
          <p:nvPr/>
        </p:nvSpPr>
        <p:spPr>
          <a:xfrm>
            <a:off x="3622109" y="3123398"/>
            <a:ext cx="2254685" cy="26159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477" name="Google Shape;477;p56"/>
          <p:cNvSpPr/>
          <p:nvPr/>
        </p:nvSpPr>
        <p:spPr>
          <a:xfrm>
            <a:off x="6185769" y="3123398"/>
            <a:ext cx="2254685" cy="26159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478" name="Google Shape;478;p56"/>
          <p:cNvSpPr/>
          <p:nvPr/>
        </p:nvSpPr>
        <p:spPr>
          <a:xfrm>
            <a:off x="8749429" y="3123397"/>
            <a:ext cx="2254685" cy="26159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479" name="Google Shape;479;p56"/>
          <p:cNvSpPr txBox="1"/>
          <p:nvPr>
            <p:ph idx="1" type="body"/>
          </p:nvPr>
        </p:nvSpPr>
        <p:spPr>
          <a:xfrm>
            <a:off x="1184638" y="3185426"/>
            <a:ext cx="1987891" cy="120033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6600"/>
              <a:buNone/>
              <a:defRPr b="0" sz="66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 name="Google Shape;480;p56"/>
          <p:cNvSpPr txBox="1"/>
          <p:nvPr>
            <p:ph idx="2" type="body"/>
          </p:nvPr>
        </p:nvSpPr>
        <p:spPr>
          <a:xfrm>
            <a:off x="3771824" y="3185426"/>
            <a:ext cx="1987891" cy="120033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6600"/>
              <a:buNone/>
              <a:defRPr b="0" sz="66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 name="Google Shape;481;p56"/>
          <p:cNvSpPr txBox="1"/>
          <p:nvPr>
            <p:ph idx="3" type="body"/>
          </p:nvPr>
        </p:nvSpPr>
        <p:spPr>
          <a:xfrm>
            <a:off x="6319164" y="3181683"/>
            <a:ext cx="1987891" cy="120033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6600"/>
              <a:buNone/>
              <a:defRPr b="0" sz="66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2" name="Google Shape;482;p56"/>
          <p:cNvSpPr txBox="1"/>
          <p:nvPr>
            <p:ph idx="4" type="body"/>
          </p:nvPr>
        </p:nvSpPr>
        <p:spPr>
          <a:xfrm>
            <a:off x="8866504" y="3177940"/>
            <a:ext cx="1987891" cy="120033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6600"/>
              <a:buNone/>
              <a:defRPr b="0" sz="66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 name="Google Shape;483;p56"/>
          <p:cNvSpPr txBox="1"/>
          <p:nvPr>
            <p:ph idx="5" type="body"/>
          </p:nvPr>
        </p:nvSpPr>
        <p:spPr>
          <a:xfrm>
            <a:off x="943625" y="1041616"/>
            <a:ext cx="9683281" cy="112081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7F7F7F"/>
              </a:buClr>
              <a:buSzPts val="3200"/>
              <a:buNone/>
              <a:defRPr sz="3200">
                <a:solidFill>
                  <a:srgbClr val="7F7F7F"/>
                </a:solidFill>
                <a:latin typeface="Montserrat"/>
                <a:ea typeface="Montserrat"/>
                <a:cs typeface="Montserrat"/>
                <a:sym typeface="Montserrat"/>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 name="Google Shape;484;p56"/>
          <p:cNvSpPr/>
          <p:nvPr/>
        </p:nvSpPr>
        <p:spPr>
          <a:xfrm rot="5400000">
            <a:off x="346241" y="455227"/>
            <a:ext cx="1044458" cy="1172779"/>
          </a:xfrm>
          <a:prstGeom prst="corner">
            <a:avLst>
              <a:gd fmla="val 40103" name="adj1"/>
              <a:gd fmla="val 34774" name="adj2"/>
            </a:avLst>
          </a:prstGeom>
          <a:solidFill>
            <a:schemeClr val="accen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cxnSp>
        <p:nvCxnSpPr>
          <p:cNvPr id="485" name="Google Shape;485;p56"/>
          <p:cNvCxnSpPr/>
          <p:nvPr/>
        </p:nvCxnSpPr>
        <p:spPr>
          <a:xfrm rot="10800000">
            <a:off x="0" y="2596956"/>
            <a:ext cx="12192000" cy="0"/>
          </a:xfrm>
          <a:prstGeom prst="straightConnector1">
            <a:avLst/>
          </a:prstGeom>
          <a:noFill/>
          <a:ln cap="flat" cmpd="sng" w="12700">
            <a:solidFill>
              <a:srgbClr val="E37539"/>
            </a:solidFill>
            <a:prstDash val="solid"/>
            <a:miter lim="800000"/>
            <a:headEnd len="sm" w="sm" type="none"/>
            <a:tailEnd len="sm" w="sm" type="none"/>
          </a:ln>
        </p:spPr>
      </p:cxnSp>
      <p:sp>
        <p:nvSpPr>
          <p:cNvPr id="486" name="Google Shape;486;p56"/>
          <p:cNvSpPr txBox="1"/>
          <p:nvPr>
            <p:ph idx="6" type="body"/>
          </p:nvPr>
        </p:nvSpPr>
        <p:spPr>
          <a:xfrm>
            <a:off x="1052859" y="5071327"/>
            <a:ext cx="2254686" cy="53481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0"/>
              </a:spcBef>
              <a:spcAft>
                <a:spcPts val="0"/>
              </a:spcAft>
              <a:buClr>
                <a:srgbClr val="373737"/>
              </a:buClr>
              <a:buSzPts val="2400"/>
              <a:buNone/>
              <a:defRPr sz="2400">
                <a:solidFill>
                  <a:srgbClr val="373737"/>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 name="Google Shape;487;p56"/>
          <p:cNvSpPr txBox="1"/>
          <p:nvPr>
            <p:ph idx="7" type="body"/>
          </p:nvPr>
        </p:nvSpPr>
        <p:spPr>
          <a:xfrm>
            <a:off x="3616520" y="5067682"/>
            <a:ext cx="2254686" cy="53481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0"/>
              </a:spcBef>
              <a:spcAft>
                <a:spcPts val="0"/>
              </a:spcAft>
              <a:buClr>
                <a:srgbClr val="373737"/>
              </a:buClr>
              <a:buSzPts val="2400"/>
              <a:buNone/>
              <a:defRPr sz="2400">
                <a:solidFill>
                  <a:srgbClr val="373737"/>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8" name="Google Shape;488;p56"/>
          <p:cNvSpPr txBox="1"/>
          <p:nvPr>
            <p:ph idx="8" type="body"/>
          </p:nvPr>
        </p:nvSpPr>
        <p:spPr>
          <a:xfrm>
            <a:off x="6180181" y="5064037"/>
            <a:ext cx="2254686" cy="53481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0"/>
              </a:spcBef>
              <a:spcAft>
                <a:spcPts val="0"/>
              </a:spcAft>
              <a:buClr>
                <a:srgbClr val="373737"/>
              </a:buClr>
              <a:buSzPts val="2400"/>
              <a:buNone/>
              <a:defRPr sz="2400">
                <a:solidFill>
                  <a:srgbClr val="373737"/>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9" name="Google Shape;489;p56"/>
          <p:cNvSpPr txBox="1"/>
          <p:nvPr>
            <p:ph idx="9" type="body"/>
          </p:nvPr>
        </p:nvSpPr>
        <p:spPr>
          <a:xfrm>
            <a:off x="8743842" y="5060392"/>
            <a:ext cx="2254686" cy="534818"/>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0"/>
              </a:spcBef>
              <a:spcAft>
                <a:spcPts val="0"/>
              </a:spcAft>
              <a:buClr>
                <a:srgbClr val="373737"/>
              </a:buClr>
              <a:buSzPts val="2400"/>
              <a:buNone/>
              <a:defRPr sz="2400">
                <a:solidFill>
                  <a:srgbClr val="373737"/>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vent Data v2">
  <p:cSld name="Event Data v2">
    <p:spTree>
      <p:nvGrpSpPr>
        <p:cNvPr id="490" name="Shape 490"/>
        <p:cNvGrpSpPr/>
        <p:nvPr/>
      </p:nvGrpSpPr>
      <p:grpSpPr>
        <a:xfrm>
          <a:off x="0" y="0"/>
          <a:ext cx="0" cy="0"/>
          <a:chOff x="0" y="0"/>
          <a:chExt cx="0" cy="0"/>
        </a:xfrm>
      </p:grpSpPr>
      <p:sp>
        <p:nvSpPr>
          <p:cNvPr id="491" name="Google Shape;491;p57"/>
          <p:cNvSpPr/>
          <p:nvPr>
            <p:ph idx="2" type="pic"/>
          </p:nvPr>
        </p:nvSpPr>
        <p:spPr>
          <a:xfrm>
            <a:off x="519546" y="1267681"/>
            <a:ext cx="3853006" cy="4987637"/>
          </a:xfrm>
          <a:prstGeom prst="rect">
            <a:avLst/>
          </a:prstGeom>
          <a:solidFill>
            <a:srgbClr val="D4D8D8"/>
          </a:solidFill>
          <a:ln>
            <a:noFill/>
          </a:ln>
        </p:spPr>
      </p:sp>
      <p:sp>
        <p:nvSpPr>
          <p:cNvPr id="492" name="Google Shape;492;p57"/>
          <p:cNvSpPr/>
          <p:nvPr>
            <p:ph idx="3" type="pic"/>
          </p:nvPr>
        </p:nvSpPr>
        <p:spPr>
          <a:xfrm>
            <a:off x="4542849" y="1267681"/>
            <a:ext cx="3853006" cy="4987637"/>
          </a:xfrm>
          <a:prstGeom prst="rect">
            <a:avLst/>
          </a:prstGeom>
          <a:solidFill>
            <a:srgbClr val="D4D8D8"/>
          </a:solidFill>
          <a:ln>
            <a:noFill/>
          </a:ln>
        </p:spPr>
      </p:sp>
      <p:sp>
        <p:nvSpPr>
          <p:cNvPr id="493" name="Google Shape;493;p57"/>
          <p:cNvSpPr txBox="1"/>
          <p:nvPr>
            <p:ph idx="1" type="body"/>
          </p:nvPr>
        </p:nvSpPr>
        <p:spPr>
          <a:xfrm>
            <a:off x="1295341" y="5112881"/>
            <a:ext cx="2254686" cy="53481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lt1"/>
              </a:buClr>
              <a:buSzPts val="3600"/>
              <a:buNone/>
              <a:defRPr sz="36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4" name="Google Shape;494;p57"/>
          <p:cNvSpPr txBox="1"/>
          <p:nvPr>
            <p:ph idx="4" type="body"/>
          </p:nvPr>
        </p:nvSpPr>
        <p:spPr>
          <a:xfrm>
            <a:off x="5342009" y="5112881"/>
            <a:ext cx="2254686" cy="53481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lt1"/>
              </a:buClr>
              <a:buSzPts val="3600"/>
              <a:buNone/>
              <a:defRPr sz="36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5" name="Google Shape;495;p57"/>
          <p:cNvSpPr txBox="1"/>
          <p:nvPr>
            <p:ph idx="5" type="body"/>
          </p:nvPr>
        </p:nvSpPr>
        <p:spPr>
          <a:xfrm>
            <a:off x="1209911" y="1575404"/>
            <a:ext cx="2472274" cy="143134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8800"/>
              <a:buNone/>
              <a:defRPr b="0" sz="88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6" name="Google Shape;496;p57"/>
          <p:cNvSpPr txBox="1"/>
          <p:nvPr>
            <p:ph idx="6" type="body"/>
          </p:nvPr>
        </p:nvSpPr>
        <p:spPr>
          <a:xfrm>
            <a:off x="5149239" y="1584734"/>
            <a:ext cx="2472274" cy="143134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8800"/>
              <a:buNone/>
              <a:defRPr b="0" sz="88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7"/>
          <p:cNvSpPr txBox="1"/>
          <p:nvPr>
            <p:ph idx="7" type="body"/>
          </p:nvPr>
        </p:nvSpPr>
        <p:spPr>
          <a:xfrm>
            <a:off x="8659092" y="1267683"/>
            <a:ext cx="3310773" cy="2046791"/>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rgbClr val="7F7F7F"/>
              </a:buClr>
              <a:buSzPts val="2400"/>
              <a:buNone/>
              <a:defRPr sz="2400">
                <a:solidFill>
                  <a:srgbClr val="7F7F7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498" name="Google Shape;498;p57"/>
          <p:cNvCxnSpPr/>
          <p:nvPr/>
        </p:nvCxnSpPr>
        <p:spPr>
          <a:xfrm>
            <a:off x="519545" y="965141"/>
            <a:ext cx="11610110" cy="0"/>
          </a:xfrm>
          <a:prstGeom prst="straightConnector1">
            <a:avLst/>
          </a:prstGeom>
          <a:noFill/>
          <a:ln cap="flat" cmpd="sng" w="9525">
            <a:solidFill>
              <a:schemeClr val="accent1"/>
            </a:solidFill>
            <a:prstDash val="solid"/>
            <a:miter lim="800000"/>
            <a:headEnd len="sm" w="sm" type="none"/>
            <a:tailEnd len="sm" w="sm" type="none"/>
          </a:ln>
        </p:spPr>
      </p:cxnSp>
      <p:sp>
        <p:nvSpPr>
          <p:cNvPr id="499" name="Google Shape;499;p57"/>
          <p:cNvSpPr txBox="1"/>
          <p:nvPr>
            <p:ph idx="8" type="body"/>
          </p:nvPr>
        </p:nvSpPr>
        <p:spPr>
          <a:xfrm>
            <a:off x="375111" y="236457"/>
            <a:ext cx="11502757" cy="67831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accent1"/>
              </a:buClr>
              <a:buSzPts val="3600"/>
              <a:buNone/>
              <a:defRPr sz="3600">
                <a:solidFill>
                  <a:schemeClr val="accent1"/>
                </a:solidFill>
                <a:latin typeface="Montserrat"/>
                <a:ea typeface="Montserrat"/>
                <a:cs typeface="Montserrat"/>
                <a:sym typeface="Montserrat"/>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s Slide">
  <p:cSld name="Three Points Slide">
    <p:spTree>
      <p:nvGrpSpPr>
        <p:cNvPr id="500" name="Shape 500"/>
        <p:cNvGrpSpPr/>
        <p:nvPr/>
      </p:nvGrpSpPr>
      <p:grpSpPr>
        <a:xfrm>
          <a:off x="0" y="0"/>
          <a:ext cx="0" cy="0"/>
          <a:chOff x="0" y="0"/>
          <a:chExt cx="0" cy="0"/>
        </a:xfrm>
      </p:grpSpPr>
      <p:sp>
        <p:nvSpPr>
          <p:cNvPr id="501" name="Google Shape;501;p58"/>
          <p:cNvSpPr txBox="1"/>
          <p:nvPr>
            <p:ph idx="1" type="body"/>
          </p:nvPr>
        </p:nvSpPr>
        <p:spPr>
          <a:xfrm>
            <a:off x="547534" y="4416625"/>
            <a:ext cx="3320003" cy="18955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7F7F7F"/>
              </a:buClr>
              <a:buSzPts val="1800"/>
              <a:buNone/>
              <a:defRPr sz="1800">
                <a:solidFill>
                  <a:srgbClr val="7F7F7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 name="Google Shape;502;p58"/>
          <p:cNvSpPr txBox="1"/>
          <p:nvPr>
            <p:ph idx="2" type="body"/>
          </p:nvPr>
        </p:nvSpPr>
        <p:spPr>
          <a:xfrm>
            <a:off x="400050" y="1373030"/>
            <a:ext cx="2529762" cy="20307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1"/>
              </a:buClr>
              <a:buSzPts val="13800"/>
              <a:buNone/>
              <a:defRPr b="0" sz="13800">
                <a:solidFill>
                  <a:schemeClr val="accent1"/>
                </a:solidFill>
                <a:latin typeface="Century Gothic"/>
                <a:ea typeface="Century Gothic"/>
                <a:cs typeface="Century Gothic"/>
                <a:sym typeface="Century Gothic"/>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 name="Google Shape;503;p58"/>
          <p:cNvSpPr txBox="1"/>
          <p:nvPr>
            <p:ph idx="3" type="body"/>
          </p:nvPr>
        </p:nvSpPr>
        <p:spPr>
          <a:xfrm>
            <a:off x="4480638" y="1373029"/>
            <a:ext cx="2529762" cy="20307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1"/>
              </a:buClr>
              <a:buSzPts val="13800"/>
              <a:buNone/>
              <a:defRPr b="0" sz="13800">
                <a:solidFill>
                  <a:schemeClr val="accent1"/>
                </a:solidFill>
                <a:latin typeface="Century Gothic"/>
                <a:ea typeface="Century Gothic"/>
                <a:cs typeface="Century Gothic"/>
                <a:sym typeface="Century Gothic"/>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 name="Google Shape;504;p58"/>
          <p:cNvSpPr txBox="1"/>
          <p:nvPr>
            <p:ph idx="4" type="body"/>
          </p:nvPr>
        </p:nvSpPr>
        <p:spPr>
          <a:xfrm>
            <a:off x="8561226" y="1373028"/>
            <a:ext cx="2529762" cy="20307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accent1"/>
              </a:buClr>
              <a:buSzPts val="13800"/>
              <a:buNone/>
              <a:defRPr b="0" sz="13800">
                <a:solidFill>
                  <a:schemeClr val="accent1"/>
                </a:solidFill>
                <a:latin typeface="Century Gothic"/>
                <a:ea typeface="Century Gothic"/>
                <a:cs typeface="Century Gothic"/>
                <a:sym typeface="Century Gothic"/>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05" name="Google Shape;505;p58"/>
          <p:cNvCxnSpPr/>
          <p:nvPr/>
        </p:nvCxnSpPr>
        <p:spPr>
          <a:xfrm>
            <a:off x="519545" y="965141"/>
            <a:ext cx="11610110" cy="0"/>
          </a:xfrm>
          <a:prstGeom prst="straightConnector1">
            <a:avLst/>
          </a:prstGeom>
          <a:noFill/>
          <a:ln cap="flat" cmpd="sng" w="9525">
            <a:solidFill>
              <a:schemeClr val="accent1"/>
            </a:solidFill>
            <a:prstDash val="solid"/>
            <a:miter lim="800000"/>
            <a:headEnd len="sm" w="sm" type="none"/>
            <a:tailEnd len="sm" w="sm" type="none"/>
          </a:ln>
        </p:spPr>
      </p:cxnSp>
      <p:sp>
        <p:nvSpPr>
          <p:cNvPr id="506" name="Google Shape;506;p58"/>
          <p:cNvSpPr txBox="1"/>
          <p:nvPr>
            <p:ph idx="5" type="body"/>
          </p:nvPr>
        </p:nvSpPr>
        <p:spPr>
          <a:xfrm>
            <a:off x="548640" y="3454180"/>
            <a:ext cx="2381172" cy="877066"/>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400"/>
              <a:buNone/>
              <a:defRPr b="1" sz="24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7" name="Google Shape;507;p58"/>
          <p:cNvSpPr txBox="1"/>
          <p:nvPr>
            <p:ph idx="6" type="body"/>
          </p:nvPr>
        </p:nvSpPr>
        <p:spPr>
          <a:xfrm>
            <a:off x="4618791" y="4416625"/>
            <a:ext cx="3320003" cy="18955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7F7F7F"/>
              </a:buClr>
              <a:buSzPts val="1800"/>
              <a:buNone/>
              <a:defRPr sz="1800">
                <a:solidFill>
                  <a:srgbClr val="7F7F7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8" name="Google Shape;508;p58"/>
          <p:cNvSpPr txBox="1"/>
          <p:nvPr>
            <p:ph idx="7" type="body"/>
          </p:nvPr>
        </p:nvSpPr>
        <p:spPr>
          <a:xfrm>
            <a:off x="4619897" y="3454180"/>
            <a:ext cx="2381172" cy="877066"/>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400"/>
              <a:buNone/>
              <a:defRPr b="1" sz="24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9" name="Google Shape;509;p58"/>
          <p:cNvSpPr txBox="1"/>
          <p:nvPr>
            <p:ph idx="8" type="body"/>
          </p:nvPr>
        </p:nvSpPr>
        <p:spPr>
          <a:xfrm>
            <a:off x="8690048" y="4416625"/>
            <a:ext cx="3320003" cy="189553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rgbClr val="7F7F7F"/>
              </a:buClr>
              <a:buSzPts val="1800"/>
              <a:buNone/>
              <a:defRPr sz="1800">
                <a:solidFill>
                  <a:srgbClr val="7F7F7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0" name="Google Shape;510;p58"/>
          <p:cNvSpPr txBox="1"/>
          <p:nvPr>
            <p:ph idx="9" type="body"/>
          </p:nvPr>
        </p:nvSpPr>
        <p:spPr>
          <a:xfrm>
            <a:off x="8691154" y="3454180"/>
            <a:ext cx="2381172" cy="877066"/>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chemeClr val="dk1"/>
              </a:buClr>
              <a:buSzPts val="2400"/>
              <a:buNone/>
              <a:defRPr b="1" sz="24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1" name="Google Shape;511;p58"/>
          <p:cNvSpPr txBox="1"/>
          <p:nvPr>
            <p:ph idx="13" type="body"/>
          </p:nvPr>
        </p:nvSpPr>
        <p:spPr>
          <a:xfrm>
            <a:off x="375111" y="236457"/>
            <a:ext cx="11502757" cy="67831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accent1"/>
              </a:buClr>
              <a:buSzPts val="3600"/>
              <a:buNone/>
              <a:defRPr sz="3600">
                <a:solidFill>
                  <a:schemeClr val="accent1"/>
                </a:solidFill>
                <a:latin typeface="Montserrat"/>
                <a:ea typeface="Montserrat"/>
                <a:cs typeface="Montserrat"/>
                <a:sym typeface="Montserrat"/>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ients / Awards ">
  <p:cSld name="Clients / Awards ">
    <p:spTree>
      <p:nvGrpSpPr>
        <p:cNvPr id="512" name="Shape 512"/>
        <p:cNvGrpSpPr/>
        <p:nvPr/>
      </p:nvGrpSpPr>
      <p:grpSpPr>
        <a:xfrm>
          <a:off x="0" y="0"/>
          <a:ext cx="0" cy="0"/>
          <a:chOff x="0" y="0"/>
          <a:chExt cx="0" cy="0"/>
        </a:xfrm>
      </p:grpSpPr>
      <p:sp>
        <p:nvSpPr>
          <p:cNvPr id="513" name="Google Shape;513;p59"/>
          <p:cNvSpPr txBox="1"/>
          <p:nvPr>
            <p:ph idx="1" type="body"/>
          </p:nvPr>
        </p:nvSpPr>
        <p:spPr>
          <a:xfrm>
            <a:off x="2594648" y="940184"/>
            <a:ext cx="7002697" cy="54906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0"/>
              </a:spcBef>
              <a:spcAft>
                <a:spcPts val="0"/>
              </a:spcAft>
              <a:buClr>
                <a:schemeClr val="dk2"/>
              </a:buClr>
              <a:buSzPts val="3200"/>
              <a:buNone/>
              <a:defRPr sz="3200">
                <a:solidFill>
                  <a:schemeClr val="dk2"/>
                </a:solidFill>
                <a:latin typeface="Montserrat"/>
                <a:ea typeface="Montserrat"/>
                <a:cs typeface="Montserrat"/>
                <a:sym typeface="Montserrat"/>
              </a:defRPr>
            </a:lvl1pPr>
            <a:lvl2pPr indent="-342900" lvl="1" marL="914400" algn="l">
              <a:lnSpc>
                <a:spcPct val="90000"/>
              </a:lnSpc>
              <a:spcBef>
                <a:spcPts val="6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514" name="Google Shape;514;p59"/>
          <p:cNvGrpSpPr/>
          <p:nvPr/>
        </p:nvGrpSpPr>
        <p:grpSpPr>
          <a:xfrm>
            <a:off x="861545" y="2131811"/>
            <a:ext cx="10479922" cy="3269527"/>
            <a:chOff x="856038" y="1141288"/>
            <a:chExt cx="10479922" cy="3269527"/>
          </a:xfrm>
        </p:grpSpPr>
        <p:grpSp>
          <p:nvGrpSpPr>
            <p:cNvPr id="515" name="Google Shape;515;p59"/>
            <p:cNvGrpSpPr/>
            <p:nvPr/>
          </p:nvGrpSpPr>
          <p:grpSpPr>
            <a:xfrm>
              <a:off x="856039" y="1141288"/>
              <a:ext cx="10479921" cy="1305898"/>
              <a:chOff x="578604" y="1312190"/>
              <a:chExt cx="11401586" cy="1420746"/>
            </a:xfrm>
          </p:grpSpPr>
          <p:sp>
            <p:nvSpPr>
              <p:cNvPr id="516" name="Google Shape;516;p59"/>
              <p:cNvSpPr/>
              <p:nvPr/>
            </p:nvSpPr>
            <p:spPr>
              <a:xfrm>
                <a:off x="578604"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17" name="Google Shape;517;p59"/>
              <p:cNvSpPr/>
              <p:nvPr/>
            </p:nvSpPr>
            <p:spPr>
              <a:xfrm>
                <a:off x="2921431"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18" name="Google Shape;518;p59"/>
              <p:cNvSpPr/>
              <p:nvPr/>
            </p:nvSpPr>
            <p:spPr>
              <a:xfrm>
                <a:off x="5264258"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19" name="Google Shape;519;p59"/>
              <p:cNvSpPr/>
              <p:nvPr/>
            </p:nvSpPr>
            <p:spPr>
              <a:xfrm>
                <a:off x="7607085"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20" name="Google Shape;520;p59"/>
              <p:cNvSpPr/>
              <p:nvPr/>
            </p:nvSpPr>
            <p:spPr>
              <a:xfrm>
                <a:off x="9949912"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grpSp>
        <p:grpSp>
          <p:nvGrpSpPr>
            <p:cNvPr id="521" name="Google Shape;521;p59"/>
            <p:cNvGrpSpPr/>
            <p:nvPr/>
          </p:nvGrpSpPr>
          <p:grpSpPr>
            <a:xfrm>
              <a:off x="856038" y="3104917"/>
              <a:ext cx="10479921" cy="1305898"/>
              <a:chOff x="578604" y="1312190"/>
              <a:chExt cx="11401586" cy="1420746"/>
            </a:xfrm>
          </p:grpSpPr>
          <p:sp>
            <p:nvSpPr>
              <p:cNvPr id="522" name="Google Shape;522;p59"/>
              <p:cNvSpPr/>
              <p:nvPr/>
            </p:nvSpPr>
            <p:spPr>
              <a:xfrm>
                <a:off x="578604"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23" name="Google Shape;523;p59"/>
              <p:cNvSpPr/>
              <p:nvPr/>
            </p:nvSpPr>
            <p:spPr>
              <a:xfrm>
                <a:off x="2921431"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24" name="Google Shape;524;p59"/>
              <p:cNvSpPr/>
              <p:nvPr/>
            </p:nvSpPr>
            <p:spPr>
              <a:xfrm>
                <a:off x="5264258"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25" name="Google Shape;525;p59"/>
              <p:cNvSpPr/>
              <p:nvPr/>
            </p:nvSpPr>
            <p:spPr>
              <a:xfrm>
                <a:off x="7607085"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26" name="Google Shape;526;p59"/>
              <p:cNvSpPr/>
              <p:nvPr/>
            </p:nvSpPr>
            <p:spPr>
              <a:xfrm>
                <a:off x="9949912" y="1312190"/>
                <a:ext cx="2030278" cy="142074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grpSp>
      </p:grpSp>
      <p:sp>
        <p:nvSpPr>
          <p:cNvPr id="527" name="Google Shape;527;p59"/>
          <p:cNvSpPr/>
          <p:nvPr/>
        </p:nvSpPr>
        <p:spPr>
          <a:xfrm>
            <a:off x="266400" y="165600"/>
            <a:ext cx="11700000" cy="6480000"/>
          </a:xfrm>
          <a:prstGeom prst="rect">
            <a:avLst/>
          </a:pr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coal BG (Black)">
  <p:cSld name="Charcoal BG (Black)">
    <p:bg>
      <p:bgPr>
        <a:solidFill>
          <a:schemeClr val="dk1"/>
        </a:solidFill>
      </p:bgPr>
    </p:bg>
    <p:spTree>
      <p:nvGrpSpPr>
        <p:cNvPr id="528" name="Shape 528"/>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ange BG (Blank)">
  <p:cSld name="Orange BG (Blank)">
    <p:bg>
      <p:bgPr>
        <a:solidFill>
          <a:schemeClr val="accent1"/>
        </a:solidFill>
      </p:bgPr>
    </p:bg>
    <p:spTree>
      <p:nvGrpSpPr>
        <p:cNvPr id="529" name="Shape 52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2" showMasterSp="0">
  <p:cSld name="COVER #2">
    <p:bg>
      <p:bgPr>
        <a:solidFill>
          <a:schemeClr val="lt1"/>
        </a:solidFill>
      </p:bgPr>
    </p:bg>
    <p:spTree>
      <p:nvGrpSpPr>
        <p:cNvPr id="54" name="Shape 54"/>
        <p:cNvGrpSpPr/>
        <p:nvPr/>
      </p:nvGrpSpPr>
      <p:grpSpPr>
        <a:xfrm>
          <a:off x="0" y="0"/>
          <a:ext cx="0" cy="0"/>
          <a:chOff x="0" y="0"/>
          <a:chExt cx="0" cy="0"/>
        </a:xfrm>
      </p:grpSpPr>
      <p:pic>
        <p:nvPicPr>
          <p:cNvPr id="55" name="Google Shape;55;p7"/>
          <p:cNvPicPr preferRelativeResize="0"/>
          <p:nvPr/>
        </p:nvPicPr>
        <p:blipFill rotWithShape="1">
          <a:blip r:embed="rId2">
            <a:alphaModFix/>
          </a:blip>
          <a:srcRect b="0" l="0" r="0" t="0"/>
          <a:stretch/>
        </p:blipFill>
        <p:spPr>
          <a:xfrm>
            <a:off x="3404961" y="2979117"/>
            <a:ext cx="5370882" cy="891133"/>
          </a:xfrm>
          <a:prstGeom prst="rect">
            <a:avLst/>
          </a:prstGeom>
          <a:noFill/>
          <a:ln>
            <a:noFill/>
          </a:ln>
        </p:spPr>
      </p:pic>
      <p:pic>
        <p:nvPicPr>
          <p:cNvPr id="56" name="Google Shape;56;p7"/>
          <p:cNvPicPr preferRelativeResize="0"/>
          <p:nvPr/>
        </p:nvPicPr>
        <p:blipFill rotWithShape="1">
          <a:blip r:embed="rId3">
            <a:alphaModFix/>
          </a:blip>
          <a:srcRect b="0" l="0" r="0" t="0"/>
          <a:stretch/>
        </p:blipFill>
        <p:spPr>
          <a:xfrm>
            <a:off x="3288934" y="2587538"/>
            <a:ext cx="5602936" cy="1674289"/>
          </a:xfrm>
          <a:prstGeom prst="rect">
            <a:avLst/>
          </a:prstGeom>
          <a:noFill/>
          <a:ln>
            <a:noFill/>
          </a:ln>
        </p:spPr>
      </p:pic>
      <p:pic>
        <p:nvPicPr>
          <p:cNvPr id="57" name="Google Shape;57;p7"/>
          <p:cNvPicPr preferRelativeResize="0"/>
          <p:nvPr/>
        </p:nvPicPr>
        <p:blipFill rotWithShape="1">
          <a:blip r:embed="rId2">
            <a:alphaModFix/>
          </a:blip>
          <a:srcRect b="0" l="0" r="0" t="0"/>
          <a:stretch/>
        </p:blipFill>
        <p:spPr>
          <a:xfrm>
            <a:off x="3404961" y="2979117"/>
            <a:ext cx="5370882" cy="891133"/>
          </a:xfrm>
          <a:prstGeom prst="rect">
            <a:avLst/>
          </a:prstGeom>
          <a:noFill/>
          <a:ln>
            <a:noFill/>
          </a:ln>
        </p:spPr>
      </p:pic>
      <p:pic>
        <p:nvPicPr>
          <p:cNvPr id="58" name="Google Shape;58;p7"/>
          <p:cNvPicPr preferRelativeResize="0"/>
          <p:nvPr/>
        </p:nvPicPr>
        <p:blipFill rotWithShape="1">
          <a:blip r:embed="rId3">
            <a:alphaModFix/>
          </a:blip>
          <a:srcRect b="0" l="0" r="0" t="0"/>
          <a:stretch/>
        </p:blipFill>
        <p:spPr>
          <a:xfrm>
            <a:off x="3288934" y="2587538"/>
            <a:ext cx="5602936" cy="16742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Break Slide or Topic">
  <p:cSld name="Number Break Slide or Topic">
    <p:bg>
      <p:bgPr>
        <a:solidFill>
          <a:schemeClr val="accent1"/>
        </a:solidFill>
      </p:bgPr>
    </p:bg>
    <p:spTree>
      <p:nvGrpSpPr>
        <p:cNvPr id="530" name="Shape 530"/>
        <p:cNvGrpSpPr/>
        <p:nvPr/>
      </p:nvGrpSpPr>
      <p:grpSpPr>
        <a:xfrm>
          <a:off x="0" y="0"/>
          <a:ext cx="0" cy="0"/>
          <a:chOff x="0" y="0"/>
          <a:chExt cx="0" cy="0"/>
        </a:xfrm>
      </p:grpSpPr>
      <p:grpSp>
        <p:nvGrpSpPr>
          <p:cNvPr id="531" name="Google Shape;531;p62"/>
          <p:cNvGrpSpPr/>
          <p:nvPr/>
        </p:nvGrpSpPr>
        <p:grpSpPr>
          <a:xfrm>
            <a:off x="408725" y="327393"/>
            <a:ext cx="11615394" cy="5809775"/>
            <a:chOff x="408725" y="327393"/>
            <a:chExt cx="11615394" cy="5809775"/>
          </a:xfrm>
        </p:grpSpPr>
        <p:sp>
          <p:nvSpPr>
            <p:cNvPr id="532" name="Google Shape;532;p62"/>
            <p:cNvSpPr/>
            <p:nvPr/>
          </p:nvSpPr>
          <p:spPr>
            <a:xfrm>
              <a:off x="4688792" y="1327447"/>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33" name="Google Shape;533;p62"/>
            <p:cNvSpPr/>
            <p:nvPr/>
          </p:nvSpPr>
          <p:spPr>
            <a:xfrm rot="-2408100">
              <a:off x="664046" y="2443950"/>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34" name="Google Shape;534;p62"/>
            <p:cNvSpPr/>
            <p:nvPr/>
          </p:nvSpPr>
          <p:spPr>
            <a:xfrm>
              <a:off x="9430246" y="1376139"/>
              <a:ext cx="790079" cy="843185"/>
            </a:xfrm>
            <a:prstGeom prst="blockArc">
              <a:avLst>
                <a:gd fmla="val 10800000" name="adj1"/>
                <a:gd fmla="val 0" name="adj2"/>
                <a:gd fmla="val 16342" name="adj3"/>
              </a:avLst>
            </a:prstGeom>
            <a:solidFill>
              <a:schemeClr val="lt1">
                <a:alpha val="7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35" name="Google Shape;535;p62"/>
            <p:cNvSpPr/>
            <p:nvPr/>
          </p:nvSpPr>
          <p:spPr>
            <a:xfrm rot="-2408100">
              <a:off x="10823715" y="5216278"/>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36" name="Google Shape;536;p62"/>
            <p:cNvSpPr/>
            <p:nvPr/>
          </p:nvSpPr>
          <p:spPr>
            <a:xfrm>
              <a:off x="2018314" y="459955"/>
              <a:ext cx="1130613" cy="1130613"/>
            </a:xfrm>
            <a:prstGeom prst="mathMultiply">
              <a:avLst>
                <a:gd fmla="val 13603" name="adj1"/>
              </a:avLst>
            </a:prstGeom>
            <a:solidFill>
              <a:schemeClr val="lt1">
                <a:alpha val="5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37" name="Google Shape;537;p62"/>
            <p:cNvSpPr/>
            <p:nvPr/>
          </p:nvSpPr>
          <p:spPr>
            <a:xfrm>
              <a:off x="10893506" y="2034371"/>
              <a:ext cx="1130613" cy="1130613"/>
            </a:xfrm>
            <a:prstGeom prst="mathMultiply">
              <a:avLst>
                <a:gd fmla="val 13603" name="adj1"/>
              </a:avLst>
            </a:prstGeom>
            <a:solidFill>
              <a:schemeClr val="lt1">
                <a:alpha val="5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38" name="Google Shape;538;p62"/>
            <p:cNvSpPr/>
            <p:nvPr/>
          </p:nvSpPr>
          <p:spPr>
            <a:xfrm>
              <a:off x="733836" y="4873993"/>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39" name="Google Shape;539;p62"/>
            <p:cNvSpPr/>
            <p:nvPr/>
          </p:nvSpPr>
          <p:spPr>
            <a:xfrm>
              <a:off x="11300915" y="327393"/>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40" name="Google Shape;540;p62"/>
            <p:cNvSpPr/>
            <p:nvPr/>
          </p:nvSpPr>
          <p:spPr>
            <a:xfrm>
              <a:off x="8037444" y="4164785"/>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41" name="Google Shape;541;p62"/>
            <p:cNvSpPr/>
            <p:nvPr/>
          </p:nvSpPr>
          <p:spPr>
            <a:xfrm rot="10800000">
              <a:off x="2358848" y="3743192"/>
              <a:ext cx="790079" cy="843185"/>
            </a:xfrm>
            <a:prstGeom prst="blockArc">
              <a:avLst>
                <a:gd fmla="val 10800000" name="adj1"/>
                <a:gd fmla="val 0" name="adj2"/>
                <a:gd fmla="val 16342" name="adj3"/>
              </a:avLst>
            </a:prstGeom>
            <a:solidFill>
              <a:schemeClr val="lt1">
                <a:alpha val="7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cean BG (Blank)">
  <p:cSld name="Ocean BG (Blank)">
    <p:bg>
      <p:bgPr>
        <a:solidFill>
          <a:schemeClr val="accent2"/>
        </a:solidFill>
      </p:bgPr>
    </p:bg>
    <p:spTree>
      <p:nvGrpSpPr>
        <p:cNvPr id="542" name="Shape 542"/>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cean Statement">
  <p:cSld name="Ocean Statement">
    <p:bg>
      <p:bgPr>
        <a:solidFill>
          <a:schemeClr val="accent2"/>
        </a:solidFill>
      </p:bgPr>
    </p:bg>
    <p:spTree>
      <p:nvGrpSpPr>
        <p:cNvPr id="543" name="Shape 543"/>
        <p:cNvGrpSpPr/>
        <p:nvPr/>
      </p:nvGrpSpPr>
      <p:grpSpPr>
        <a:xfrm>
          <a:off x="0" y="0"/>
          <a:ext cx="0" cy="0"/>
          <a:chOff x="0" y="0"/>
          <a:chExt cx="0" cy="0"/>
        </a:xfrm>
      </p:grpSpPr>
      <p:sp>
        <p:nvSpPr>
          <p:cNvPr id="544" name="Google Shape;544;p64"/>
          <p:cNvSpPr txBox="1"/>
          <p:nvPr>
            <p:ph idx="1" type="body"/>
          </p:nvPr>
        </p:nvSpPr>
        <p:spPr>
          <a:xfrm>
            <a:off x="1284594" y="1905506"/>
            <a:ext cx="8392806" cy="4093512"/>
          </a:xfrm>
          <a:prstGeom prst="rect">
            <a:avLst/>
          </a:prstGeom>
          <a:noFill/>
          <a:ln>
            <a:noFill/>
          </a:ln>
        </p:spPr>
        <p:txBody>
          <a:bodyPr anchorCtr="0" anchor="t" bIns="45700" lIns="91425" spcFirstLastPara="1" rIns="91425" wrap="square" tIns="45700">
            <a:noAutofit/>
          </a:bodyPr>
          <a:lstStyle>
            <a:lvl1pPr indent="-228600" lvl="0" marL="457200" algn="l">
              <a:lnSpc>
                <a:spcPct val="80000"/>
              </a:lnSpc>
              <a:spcBef>
                <a:spcPts val="1000"/>
              </a:spcBef>
              <a:spcAft>
                <a:spcPts val="0"/>
              </a:spcAft>
              <a:buClr>
                <a:schemeClr val="lt1"/>
              </a:buClr>
              <a:buSzPts val="8000"/>
              <a:buNone/>
              <a:defRPr b="1" sz="80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45" name="Google Shape;545;p64"/>
          <p:cNvPicPr preferRelativeResize="0"/>
          <p:nvPr/>
        </p:nvPicPr>
        <p:blipFill rotWithShape="1">
          <a:blip r:embed="rId2">
            <a:alphaModFix/>
          </a:blip>
          <a:srcRect b="17723" l="0" r="17289" t="0"/>
          <a:stretch/>
        </p:blipFill>
        <p:spPr>
          <a:xfrm>
            <a:off x="10195270" y="4871704"/>
            <a:ext cx="1996730" cy="1986296"/>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Slide">
  <p:cSld name="Testimonial Slide">
    <p:bg>
      <p:bgPr>
        <a:solidFill>
          <a:schemeClr val="accent2"/>
        </a:solidFill>
      </p:bgPr>
    </p:bg>
    <p:spTree>
      <p:nvGrpSpPr>
        <p:cNvPr id="546" name="Shape 546"/>
        <p:cNvGrpSpPr/>
        <p:nvPr/>
      </p:nvGrpSpPr>
      <p:grpSpPr>
        <a:xfrm>
          <a:off x="0" y="0"/>
          <a:ext cx="0" cy="0"/>
          <a:chOff x="0" y="0"/>
          <a:chExt cx="0" cy="0"/>
        </a:xfrm>
      </p:grpSpPr>
      <p:pic>
        <p:nvPicPr>
          <p:cNvPr id="547" name="Google Shape;547;p65"/>
          <p:cNvPicPr preferRelativeResize="0"/>
          <p:nvPr/>
        </p:nvPicPr>
        <p:blipFill rotWithShape="1">
          <a:blip r:embed="rId2">
            <a:alphaModFix/>
          </a:blip>
          <a:srcRect b="17723" l="0" r="17289" t="0"/>
          <a:stretch/>
        </p:blipFill>
        <p:spPr>
          <a:xfrm>
            <a:off x="10195270" y="4871704"/>
            <a:ext cx="1996730" cy="1986296"/>
          </a:xfrm>
          <a:prstGeom prst="rect">
            <a:avLst/>
          </a:prstGeom>
          <a:noFill/>
          <a:ln>
            <a:noFill/>
          </a:ln>
        </p:spPr>
      </p:pic>
      <p:sp>
        <p:nvSpPr>
          <p:cNvPr id="548" name="Google Shape;548;p65"/>
          <p:cNvSpPr/>
          <p:nvPr/>
        </p:nvSpPr>
        <p:spPr>
          <a:xfrm>
            <a:off x="709648" y="1219977"/>
            <a:ext cx="3396343" cy="4418045"/>
          </a:xfrm>
          <a:prstGeom prst="rect">
            <a:avLst/>
          </a:prstGeom>
          <a:solidFill>
            <a:schemeClr val="lt1"/>
          </a:solidFill>
          <a:ln cap="flat" cmpd="sng" w="28575">
            <a:solidFill>
              <a:srgbClr val="00727B"/>
            </a:solidFill>
            <a:prstDash val="solid"/>
            <a:miter lim="800000"/>
            <a:headEnd len="sm" w="sm" type="none"/>
            <a:tailEnd len="sm" w="sm" type="none"/>
          </a:ln>
          <a:effectLst>
            <a:outerShdw blurRad="63500" rotWithShape="0" algn="tl" dir="2700000" dist="101600">
              <a:srgbClr val="000000">
                <a:alpha val="823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549" name="Google Shape;549;p65"/>
          <p:cNvSpPr/>
          <p:nvPr/>
        </p:nvSpPr>
        <p:spPr>
          <a:xfrm>
            <a:off x="4388498" y="1219977"/>
            <a:ext cx="3396343" cy="4418045"/>
          </a:xfrm>
          <a:prstGeom prst="rect">
            <a:avLst/>
          </a:prstGeom>
          <a:solidFill>
            <a:schemeClr val="lt1"/>
          </a:solidFill>
          <a:ln cap="flat" cmpd="sng" w="28575">
            <a:solidFill>
              <a:srgbClr val="00727B"/>
            </a:solidFill>
            <a:prstDash val="solid"/>
            <a:miter lim="800000"/>
            <a:headEnd len="sm" w="sm" type="none"/>
            <a:tailEnd len="sm" w="sm" type="none"/>
          </a:ln>
          <a:effectLst>
            <a:outerShdw blurRad="63500" rotWithShape="0" algn="tl" dir="2700000" dist="101600">
              <a:srgbClr val="000000">
                <a:alpha val="823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550" name="Google Shape;550;p65"/>
          <p:cNvSpPr/>
          <p:nvPr/>
        </p:nvSpPr>
        <p:spPr>
          <a:xfrm>
            <a:off x="8067869" y="1219977"/>
            <a:ext cx="3396343" cy="4418045"/>
          </a:xfrm>
          <a:prstGeom prst="rect">
            <a:avLst/>
          </a:prstGeom>
          <a:solidFill>
            <a:schemeClr val="lt1"/>
          </a:solidFill>
          <a:ln cap="flat" cmpd="sng" w="28575">
            <a:solidFill>
              <a:srgbClr val="00727B"/>
            </a:solidFill>
            <a:prstDash val="solid"/>
            <a:miter lim="800000"/>
            <a:headEnd len="sm" w="sm" type="none"/>
            <a:tailEnd len="sm" w="sm" type="none"/>
          </a:ln>
          <a:effectLst>
            <a:outerShdw blurRad="63500" rotWithShape="0" algn="tl" dir="2700000" dist="101600">
              <a:srgbClr val="000000">
                <a:alpha val="823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551" name="Google Shape;551;p65"/>
          <p:cNvSpPr txBox="1"/>
          <p:nvPr>
            <p:ph idx="1" type="body"/>
          </p:nvPr>
        </p:nvSpPr>
        <p:spPr>
          <a:xfrm>
            <a:off x="895743" y="2047966"/>
            <a:ext cx="3004446" cy="1502926"/>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1800"/>
              <a:buNone/>
              <a:defRPr b="0" sz="18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2" name="Google Shape;552;p65"/>
          <p:cNvSpPr txBox="1"/>
          <p:nvPr>
            <p:ph idx="2" type="body"/>
          </p:nvPr>
        </p:nvSpPr>
        <p:spPr>
          <a:xfrm>
            <a:off x="4584446" y="2027033"/>
            <a:ext cx="3004446" cy="1502926"/>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1800"/>
              <a:buNone/>
              <a:defRPr b="0" sz="18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3" name="Google Shape;553;p65"/>
          <p:cNvSpPr txBox="1"/>
          <p:nvPr>
            <p:ph idx="3" type="body"/>
          </p:nvPr>
        </p:nvSpPr>
        <p:spPr>
          <a:xfrm>
            <a:off x="8273149" y="2006100"/>
            <a:ext cx="3004446" cy="1502926"/>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000"/>
              </a:spcBef>
              <a:spcAft>
                <a:spcPts val="0"/>
              </a:spcAft>
              <a:buClr>
                <a:schemeClr val="dk1"/>
              </a:buClr>
              <a:buSzPts val="1800"/>
              <a:buNone/>
              <a:defRPr b="0" sz="18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Break Slide or Topic (Ocean)">
  <p:cSld name="Number Break Slide or Topic (Ocean)">
    <p:bg>
      <p:bgPr>
        <a:solidFill>
          <a:schemeClr val="accent2"/>
        </a:solidFill>
      </p:bgPr>
    </p:bg>
    <p:spTree>
      <p:nvGrpSpPr>
        <p:cNvPr id="554" name="Shape 554"/>
        <p:cNvGrpSpPr/>
        <p:nvPr/>
      </p:nvGrpSpPr>
      <p:grpSpPr>
        <a:xfrm>
          <a:off x="0" y="0"/>
          <a:ext cx="0" cy="0"/>
          <a:chOff x="0" y="0"/>
          <a:chExt cx="0" cy="0"/>
        </a:xfrm>
      </p:grpSpPr>
      <p:grpSp>
        <p:nvGrpSpPr>
          <p:cNvPr id="555" name="Google Shape;555;p66"/>
          <p:cNvGrpSpPr/>
          <p:nvPr/>
        </p:nvGrpSpPr>
        <p:grpSpPr>
          <a:xfrm>
            <a:off x="408725" y="327393"/>
            <a:ext cx="11615394" cy="5809775"/>
            <a:chOff x="408725" y="327393"/>
            <a:chExt cx="11615394" cy="5809775"/>
          </a:xfrm>
        </p:grpSpPr>
        <p:sp>
          <p:nvSpPr>
            <p:cNvPr id="556" name="Google Shape;556;p66"/>
            <p:cNvSpPr/>
            <p:nvPr/>
          </p:nvSpPr>
          <p:spPr>
            <a:xfrm>
              <a:off x="4688792" y="1327447"/>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57" name="Google Shape;557;p66"/>
            <p:cNvSpPr/>
            <p:nvPr/>
          </p:nvSpPr>
          <p:spPr>
            <a:xfrm rot="-2408100">
              <a:off x="664046" y="2443950"/>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58" name="Google Shape;558;p66"/>
            <p:cNvSpPr/>
            <p:nvPr/>
          </p:nvSpPr>
          <p:spPr>
            <a:xfrm>
              <a:off x="9430246" y="1376139"/>
              <a:ext cx="790079" cy="843185"/>
            </a:xfrm>
            <a:prstGeom prst="blockArc">
              <a:avLst>
                <a:gd fmla="val 10800000" name="adj1"/>
                <a:gd fmla="val 0" name="adj2"/>
                <a:gd fmla="val 16342" name="adj3"/>
              </a:avLst>
            </a:prstGeom>
            <a:solidFill>
              <a:schemeClr val="lt1">
                <a:alpha val="7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59" name="Google Shape;559;p66"/>
            <p:cNvSpPr/>
            <p:nvPr/>
          </p:nvSpPr>
          <p:spPr>
            <a:xfrm rot="-2408100">
              <a:off x="10823715" y="5216278"/>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60" name="Google Shape;560;p66"/>
            <p:cNvSpPr/>
            <p:nvPr/>
          </p:nvSpPr>
          <p:spPr>
            <a:xfrm>
              <a:off x="2018314" y="459955"/>
              <a:ext cx="1130613" cy="1130613"/>
            </a:xfrm>
            <a:prstGeom prst="mathMultiply">
              <a:avLst>
                <a:gd fmla="val 13603" name="adj1"/>
              </a:avLst>
            </a:prstGeom>
            <a:solidFill>
              <a:schemeClr val="lt1">
                <a:alpha val="5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61" name="Google Shape;561;p66"/>
            <p:cNvSpPr/>
            <p:nvPr/>
          </p:nvSpPr>
          <p:spPr>
            <a:xfrm>
              <a:off x="10893506" y="2034371"/>
              <a:ext cx="1130613" cy="1130613"/>
            </a:xfrm>
            <a:prstGeom prst="mathMultiply">
              <a:avLst>
                <a:gd fmla="val 13603" name="adj1"/>
              </a:avLst>
            </a:prstGeom>
            <a:solidFill>
              <a:schemeClr val="lt1">
                <a:alpha val="5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62" name="Google Shape;562;p66"/>
            <p:cNvSpPr/>
            <p:nvPr/>
          </p:nvSpPr>
          <p:spPr>
            <a:xfrm>
              <a:off x="733836" y="4873993"/>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63" name="Google Shape;563;p66"/>
            <p:cNvSpPr/>
            <p:nvPr/>
          </p:nvSpPr>
          <p:spPr>
            <a:xfrm>
              <a:off x="11300915" y="327393"/>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64" name="Google Shape;564;p66"/>
            <p:cNvSpPr/>
            <p:nvPr/>
          </p:nvSpPr>
          <p:spPr>
            <a:xfrm>
              <a:off x="8037444" y="4164785"/>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65" name="Google Shape;565;p66"/>
            <p:cNvSpPr/>
            <p:nvPr/>
          </p:nvSpPr>
          <p:spPr>
            <a:xfrm rot="10800000">
              <a:off x="2358848" y="3743192"/>
              <a:ext cx="790079" cy="843185"/>
            </a:xfrm>
            <a:prstGeom prst="blockArc">
              <a:avLst>
                <a:gd fmla="val 10800000" name="adj1"/>
                <a:gd fmla="val 0" name="adj2"/>
                <a:gd fmla="val 16342" name="adj3"/>
              </a:avLst>
            </a:prstGeom>
            <a:solidFill>
              <a:schemeClr val="lt1">
                <a:alpha val="7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l BG (Blank)">
  <p:cSld name="Teal BG (Blank)">
    <p:bg>
      <p:bgPr>
        <a:solidFill>
          <a:schemeClr val="accent6"/>
        </a:solidFill>
      </p:bgPr>
    </p:bg>
    <p:spTree>
      <p:nvGrpSpPr>
        <p:cNvPr id="566" name="Shape 566"/>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l Statement">
  <p:cSld name="Teal Statement">
    <p:bg>
      <p:bgPr>
        <a:solidFill>
          <a:schemeClr val="accent6"/>
        </a:solidFill>
      </p:bgPr>
    </p:bg>
    <p:spTree>
      <p:nvGrpSpPr>
        <p:cNvPr id="567" name="Shape 567"/>
        <p:cNvGrpSpPr/>
        <p:nvPr/>
      </p:nvGrpSpPr>
      <p:grpSpPr>
        <a:xfrm>
          <a:off x="0" y="0"/>
          <a:ext cx="0" cy="0"/>
          <a:chOff x="0" y="0"/>
          <a:chExt cx="0" cy="0"/>
        </a:xfrm>
      </p:grpSpPr>
      <p:pic>
        <p:nvPicPr>
          <p:cNvPr id="568" name="Google Shape;568;p68"/>
          <p:cNvPicPr preferRelativeResize="0"/>
          <p:nvPr/>
        </p:nvPicPr>
        <p:blipFill rotWithShape="1">
          <a:blip r:embed="rId2">
            <a:alphaModFix/>
          </a:blip>
          <a:srcRect b="17723" l="0" r="17289" t="0"/>
          <a:stretch/>
        </p:blipFill>
        <p:spPr>
          <a:xfrm>
            <a:off x="10195270" y="4871704"/>
            <a:ext cx="1996730" cy="1986296"/>
          </a:xfrm>
          <a:prstGeom prst="rect">
            <a:avLst/>
          </a:prstGeom>
          <a:noFill/>
          <a:ln>
            <a:noFill/>
          </a:ln>
        </p:spPr>
      </p:pic>
      <p:sp>
        <p:nvSpPr>
          <p:cNvPr id="569" name="Google Shape;569;p68"/>
          <p:cNvSpPr txBox="1"/>
          <p:nvPr>
            <p:ph idx="1" type="body"/>
          </p:nvPr>
        </p:nvSpPr>
        <p:spPr>
          <a:xfrm>
            <a:off x="1284594" y="1905506"/>
            <a:ext cx="8392806" cy="4093512"/>
          </a:xfrm>
          <a:prstGeom prst="rect">
            <a:avLst/>
          </a:prstGeom>
          <a:noFill/>
          <a:ln>
            <a:noFill/>
          </a:ln>
        </p:spPr>
        <p:txBody>
          <a:bodyPr anchorCtr="0" anchor="t" bIns="45700" lIns="91425" spcFirstLastPara="1" rIns="91425" wrap="square" tIns="45700">
            <a:noAutofit/>
          </a:bodyPr>
          <a:lstStyle>
            <a:lvl1pPr indent="-228600" lvl="0" marL="457200" algn="l">
              <a:lnSpc>
                <a:spcPct val="80000"/>
              </a:lnSpc>
              <a:spcBef>
                <a:spcPts val="1000"/>
              </a:spcBef>
              <a:spcAft>
                <a:spcPts val="0"/>
              </a:spcAft>
              <a:buClr>
                <a:schemeClr val="lt1"/>
              </a:buClr>
              <a:buSzPts val="8000"/>
              <a:buNone/>
              <a:defRPr b="1" sz="80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Break Slide or Topic (Teal)">
  <p:cSld name="Number Break Slide or Topic (Teal)">
    <p:bg>
      <p:bgPr>
        <a:solidFill>
          <a:schemeClr val="accent6"/>
        </a:solidFill>
      </p:bgPr>
    </p:bg>
    <p:spTree>
      <p:nvGrpSpPr>
        <p:cNvPr id="570" name="Shape 570"/>
        <p:cNvGrpSpPr/>
        <p:nvPr/>
      </p:nvGrpSpPr>
      <p:grpSpPr>
        <a:xfrm>
          <a:off x="0" y="0"/>
          <a:ext cx="0" cy="0"/>
          <a:chOff x="0" y="0"/>
          <a:chExt cx="0" cy="0"/>
        </a:xfrm>
      </p:grpSpPr>
      <p:grpSp>
        <p:nvGrpSpPr>
          <p:cNvPr id="571" name="Google Shape;571;p69"/>
          <p:cNvGrpSpPr/>
          <p:nvPr/>
        </p:nvGrpSpPr>
        <p:grpSpPr>
          <a:xfrm>
            <a:off x="408725" y="327393"/>
            <a:ext cx="11615394" cy="5809775"/>
            <a:chOff x="408725" y="327393"/>
            <a:chExt cx="11615394" cy="5809775"/>
          </a:xfrm>
        </p:grpSpPr>
        <p:sp>
          <p:nvSpPr>
            <p:cNvPr id="572" name="Google Shape;572;p69"/>
            <p:cNvSpPr/>
            <p:nvPr/>
          </p:nvSpPr>
          <p:spPr>
            <a:xfrm>
              <a:off x="4688792" y="1327447"/>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73" name="Google Shape;573;p69"/>
            <p:cNvSpPr/>
            <p:nvPr/>
          </p:nvSpPr>
          <p:spPr>
            <a:xfrm rot="-2408100">
              <a:off x="664046" y="2443950"/>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74" name="Google Shape;574;p69"/>
            <p:cNvSpPr/>
            <p:nvPr/>
          </p:nvSpPr>
          <p:spPr>
            <a:xfrm>
              <a:off x="9430246" y="1376139"/>
              <a:ext cx="790079" cy="843185"/>
            </a:xfrm>
            <a:prstGeom prst="blockArc">
              <a:avLst>
                <a:gd fmla="val 10800000" name="adj1"/>
                <a:gd fmla="val 0" name="adj2"/>
                <a:gd fmla="val 16342" name="adj3"/>
              </a:avLst>
            </a:prstGeom>
            <a:solidFill>
              <a:schemeClr val="lt1">
                <a:alpha val="7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75" name="Google Shape;575;p69"/>
            <p:cNvSpPr/>
            <p:nvPr/>
          </p:nvSpPr>
          <p:spPr>
            <a:xfrm rot="-2408100">
              <a:off x="10823715" y="5216278"/>
              <a:ext cx="139581" cy="843185"/>
            </a:xfrm>
            <a:prstGeom prst="rect">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76" name="Google Shape;576;p69"/>
            <p:cNvSpPr/>
            <p:nvPr/>
          </p:nvSpPr>
          <p:spPr>
            <a:xfrm>
              <a:off x="2018314" y="459955"/>
              <a:ext cx="1130613" cy="1130613"/>
            </a:xfrm>
            <a:prstGeom prst="mathMultiply">
              <a:avLst>
                <a:gd fmla="val 13603" name="adj1"/>
              </a:avLst>
            </a:prstGeom>
            <a:solidFill>
              <a:schemeClr val="lt1">
                <a:alpha val="5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77" name="Google Shape;577;p69"/>
            <p:cNvSpPr/>
            <p:nvPr/>
          </p:nvSpPr>
          <p:spPr>
            <a:xfrm>
              <a:off x="10893506" y="2034371"/>
              <a:ext cx="1130613" cy="1130613"/>
            </a:xfrm>
            <a:prstGeom prst="mathMultiply">
              <a:avLst>
                <a:gd fmla="val 13603" name="adj1"/>
              </a:avLst>
            </a:prstGeom>
            <a:solidFill>
              <a:schemeClr val="lt1">
                <a:alpha val="5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78" name="Google Shape;578;p69"/>
            <p:cNvSpPr/>
            <p:nvPr/>
          </p:nvSpPr>
          <p:spPr>
            <a:xfrm>
              <a:off x="733836" y="4873993"/>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79" name="Google Shape;579;p69"/>
            <p:cNvSpPr/>
            <p:nvPr/>
          </p:nvSpPr>
          <p:spPr>
            <a:xfrm>
              <a:off x="11300915" y="327393"/>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80" name="Google Shape;580;p69"/>
            <p:cNvSpPr/>
            <p:nvPr/>
          </p:nvSpPr>
          <p:spPr>
            <a:xfrm>
              <a:off x="8037444" y="4164785"/>
              <a:ext cx="315794" cy="1263175"/>
            </a:xfrm>
            <a:custGeom>
              <a:rect b="b" l="l" r="r" t="t"/>
              <a:pathLst>
                <a:path extrusionOk="0" h="1263174" w="315793">
                  <a:moveTo>
                    <a:pt x="37709" y="1261352"/>
                  </a:moveTo>
                  <a:cubicBezTo>
                    <a:pt x="25809" y="1261352"/>
                    <a:pt x="16177" y="1251706"/>
                    <a:pt x="16177" y="1239821"/>
                  </a:cubicBezTo>
                  <a:cubicBezTo>
                    <a:pt x="16177" y="1198897"/>
                    <a:pt x="76924" y="1187198"/>
                    <a:pt x="153835" y="1172399"/>
                  </a:cubicBezTo>
                  <a:cubicBezTo>
                    <a:pt x="184940" y="1166413"/>
                    <a:pt x="234348" y="1156896"/>
                    <a:pt x="252190" y="1147236"/>
                  </a:cubicBezTo>
                  <a:cubicBezTo>
                    <a:pt x="234348" y="1137590"/>
                    <a:pt x="184940" y="1128073"/>
                    <a:pt x="153849" y="1122087"/>
                  </a:cubicBezTo>
                  <a:cubicBezTo>
                    <a:pt x="76939" y="1107288"/>
                    <a:pt x="16177" y="1095575"/>
                    <a:pt x="16177" y="1054665"/>
                  </a:cubicBezTo>
                  <a:cubicBezTo>
                    <a:pt x="16177" y="1013755"/>
                    <a:pt x="76939" y="1002057"/>
                    <a:pt x="153863" y="987272"/>
                  </a:cubicBezTo>
                  <a:cubicBezTo>
                    <a:pt x="184926" y="981286"/>
                    <a:pt x="234276" y="971798"/>
                    <a:pt x="252161" y="962166"/>
                  </a:cubicBezTo>
                  <a:cubicBezTo>
                    <a:pt x="234276" y="952534"/>
                    <a:pt x="184940" y="943046"/>
                    <a:pt x="153878" y="937075"/>
                  </a:cubicBezTo>
                  <a:cubicBezTo>
                    <a:pt x="76953" y="922290"/>
                    <a:pt x="16177" y="910606"/>
                    <a:pt x="16177" y="869710"/>
                  </a:cubicBezTo>
                  <a:cubicBezTo>
                    <a:pt x="16177" y="828815"/>
                    <a:pt x="76939" y="817116"/>
                    <a:pt x="153863" y="802331"/>
                  </a:cubicBezTo>
                  <a:cubicBezTo>
                    <a:pt x="184926" y="796346"/>
                    <a:pt x="234276" y="786858"/>
                    <a:pt x="252161" y="777226"/>
                  </a:cubicBezTo>
                  <a:cubicBezTo>
                    <a:pt x="234276" y="767594"/>
                    <a:pt x="184926" y="758106"/>
                    <a:pt x="153863" y="752135"/>
                  </a:cubicBezTo>
                  <a:cubicBezTo>
                    <a:pt x="76939" y="737350"/>
                    <a:pt x="16177" y="725665"/>
                    <a:pt x="16177" y="684770"/>
                  </a:cubicBezTo>
                  <a:cubicBezTo>
                    <a:pt x="16177" y="643875"/>
                    <a:pt x="76924" y="632190"/>
                    <a:pt x="153849" y="617391"/>
                  </a:cubicBezTo>
                  <a:cubicBezTo>
                    <a:pt x="184912" y="611420"/>
                    <a:pt x="234262" y="601932"/>
                    <a:pt x="252147" y="592300"/>
                  </a:cubicBezTo>
                  <a:cubicBezTo>
                    <a:pt x="234247" y="582668"/>
                    <a:pt x="184912" y="573180"/>
                    <a:pt x="153849" y="567209"/>
                  </a:cubicBezTo>
                  <a:cubicBezTo>
                    <a:pt x="76924" y="552409"/>
                    <a:pt x="16163" y="540739"/>
                    <a:pt x="16163" y="499830"/>
                  </a:cubicBezTo>
                  <a:cubicBezTo>
                    <a:pt x="16163" y="458934"/>
                    <a:pt x="76910" y="447264"/>
                    <a:pt x="153835" y="432480"/>
                  </a:cubicBezTo>
                  <a:cubicBezTo>
                    <a:pt x="184883" y="426508"/>
                    <a:pt x="234190" y="417034"/>
                    <a:pt x="252104" y="407417"/>
                  </a:cubicBezTo>
                  <a:cubicBezTo>
                    <a:pt x="234175" y="397800"/>
                    <a:pt x="184883" y="388326"/>
                    <a:pt x="153835" y="382369"/>
                  </a:cubicBezTo>
                  <a:cubicBezTo>
                    <a:pt x="76910" y="367584"/>
                    <a:pt x="16149" y="355914"/>
                    <a:pt x="16149" y="315033"/>
                  </a:cubicBezTo>
                  <a:cubicBezTo>
                    <a:pt x="16149" y="274123"/>
                    <a:pt x="76910" y="262453"/>
                    <a:pt x="153835" y="247654"/>
                  </a:cubicBezTo>
                  <a:cubicBezTo>
                    <a:pt x="184897" y="241683"/>
                    <a:pt x="234233" y="232195"/>
                    <a:pt x="252118" y="222563"/>
                  </a:cubicBezTo>
                  <a:cubicBezTo>
                    <a:pt x="234218" y="212945"/>
                    <a:pt x="184883" y="203457"/>
                    <a:pt x="153835" y="197486"/>
                  </a:cubicBezTo>
                  <a:cubicBezTo>
                    <a:pt x="76910" y="182701"/>
                    <a:pt x="16149" y="171017"/>
                    <a:pt x="16149" y="130121"/>
                  </a:cubicBezTo>
                  <a:cubicBezTo>
                    <a:pt x="16149" y="89226"/>
                    <a:pt x="76910" y="77542"/>
                    <a:pt x="153835" y="62757"/>
                  </a:cubicBezTo>
                  <a:cubicBezTo>
                    <a:pt x="188299" y="56140"/>
                    <a:pt x="245286" y="45173"/>
                    <a:pt x="256812" y="34508"/>
                  </a:cubicBezTo>
                  <a:cubicBezTo>
                    <a:pt x="258348" y="24115"/>
                    <a:pt x="267291" y="16149"/>
                    <a:pt x="278114" y="16149"/>
                  </a:cubicBezTo>
                  <a:cubicBezTo>
                    <a:pt x="290013" y="16149"/>
                    <a:pt x="299645" y="25780"/>
                    <a:pt x="299645" y="37680"/>
                  </a:cubicBezTo>
                  <a:cubicBezTo>
                    <a:pt x="299645" y="78575"/>
                    <a:pt x="238884" y="90260"/>
                    <a:pt x="161959" y="105044"/>
                  </a:cubicBezTo>
                  <a:cubicBezTo>
                    <a:pt x="130911" y="111016"/>
                    <a:pt x="81575" y="120504"/>
                    <a:pt x="63675" y="130121"/>
                  </a:cubicBezTo>
                  <a:cubicBezTo>
                    <a:pt x="81575" y="139739"/>
                    <a:pt x="130911" y="149227"/>
                    <a:pt x="161959" y="155198"/>
                  </a:cubicBezTo>
                  <a:cubicBezTo>
                    <a:pt x="238884" y="169983"/>
                    <a:pt x="299645" y="181668"/>
                    <a:pt x="299645" y="222563"/>
                  </a:cubicBezTo>
                  <a:cubicBezTo>
                    <a:pt x="299645" y="263472"/>
                    <a:pt x="238884" y="275142"/>
                    <a:pt x="161959" y="289942"/>
                  </a:cubicBezTo>
                  <a:cubicBezTo>
                    <a:pt x="130911" y="295913"/>
                    <a:pt x="81590" y="305387"/>
                    <a:pt x="63690" y="315019"/>
                  </a:cubicBezTo>
                  <a:cubicBezTo>
                    <a:pt x="81604" y="324636"/>
                    <a:pt x="130925" y="334110"/>
                    <a:pt x="161959" y="340067"/>
                  </a:cubicBezTo>
                  <a:cubicBezTo>
                    <a:pt x="238884" y="354852"/>
                    <a:pt x="299645" y="366522"/>
                    <a:pt x="299645" y="407403"/>
                  </a:cubicBezTo>
                  <a:cubicBezTo>
                    <a:pt x="299645" y="448298"/>
                    <a:pt x="238884" y="459982"/>
                    <a:pt x="161959" y="474767"/>
                  </a:cubicBezTo>
                  <a:cubicBezTo>
                    <a:pt x="130911" y="480739"/>
                    <a:pt x="81590" y="490212"/>
                    <a:pt x="63690" y="499844"/>
                  </a:cubicBezTo>
                  <a:cubicBezTo>
                    <a:pt x="81590" y="509461"/>
                    <a:pt x="130925" y="518950"/>
                    <a:pt x="161973" y="524921"/>
                  </a:cubicBezTo>
                  <a:cubicBezTo>
                    <a:pt x="238898" y="539720"/>
                    <a:pt x="299660" y="551390"/>
                    <a:pt x="299660" y="592300"/>
                  </a:cubicBezTo>
                  <a:cubicBezTo>
                    <a:pt x="299660" y="633210"/>
                    <a:pt x="238898" y="644894"/>
                    <a:pt x="161973" y="659679"/>
                  </a:cubicBezTo>
                  <a:cubicBezTo>
                    <a:pt x="130911" y="665650"/>
                    <a:pt x="81590" y="675138"/>
                    <a:pt x="63690" y="684770"/>
                  </a:cubicBezTo>
                  <a:cubicBezTo>
                    <a:pt x="81590" y="694402"/>
                    <a:pt x="130925" y="703890"/>
                    <a:pt x="161988" y="709861"/>
                  </a:cubicBezTo>
                  <a:cubicBezTo>
                    <a:pt x="238912" y="724646"/>
                    <a:pt x="299674" y="736331"/>
                    <a:pt x="299674" y="777226"/>
                  </a:cubicBezTo>
                  <a:cubicBezTo>
                    <a:pt x="299674" y="818121"/>
                    <a:pt x="238912" y="829820"/>
                    <a:pt x="161988" y="844605"/>
                  </a:cubicBezTo>
                  <a:cubicBezTo>
                    <a:pt x="130925" y="850590"/>
                    <a:pt x="81575" y="860079"/>
                    <a:pt x="63690" y="869710"/>
                  </a:cubicBezTo>
                  <a:cubicBezTo>
                    <a:pt x="81590" y="879342"/>
                    <a:pt x="130940" y="888830"/>
                    <a:pt x="162002" y="894801"/>
                  </a:cubicBezTo>
                  <a:cubicBezTo>
                    <a:pt x="238912" y="909586"/>
                    <a:pt x="299674" y="921271"/>
                    <a:pt x="299674" y="962152"/>
                  </a:cubicBezTo>
                  <a:cubicBezTo>
                    <a:pt x="299674" y="1003076"/>
                    <a:pt x="238912" y="1014760"/>
                    <a:pt x="161988" y="1029545"/>
                  </a:cubicBezTo>
                  <a:cubicBezTo>
                    <a:pt x="130911" y="1035531"/>
                    <a:pt x="81532" y="1045033"/>
                    <a:pt x="63661" y="1054665"/>
                  </a:cubicBezTo>
                  <a:cubicBezTo>
                    <a:pt x="81518" y="1064325"/>
                    <a:pt x="130911" y="1073828"/>
                    <a:pt x="161988" y="1079814"/>
                  </a:cubicBezTo>
                  <a:cubicBezTo>
                    <a:pt x="238898" y="1094613"/>
                    <a:pt x="299660" y="1106312"/>
                    <a:pt x="299660" y="1147236"/>
                  </a:cubicBezTo>
                  <a:cubicBezTo>
                    <a:pt x="299660" y="1188160"/>
                    <a:pt x="238898" y="1199873"/>
                    <a:pt x="161973" y="1214672"/>
                  </a:cubicBezTo>
                  <a:cubicBezTo>
                    <a:pt x="127509" y="1221318"/>
                    <a:pt x="70508" y="1232299"/>
                    <a:pt x="58996" y="1242979"/>
                  </a:cubicBezTo>
                  <a:cubicBezTo>
                    <a:pt x="57489" y="1253371"/>
                    <a:pt x="48532" y="1261352"/>
                    <a:pt x="37709" y="1261352"/>
                  </a:cubicBezTo>
                  <a:close/>
                </a:path>
              </a:pathLst>
            </a:custGeom>
            <a:solidFill>
              <a:schemeClr val="lt1">
                <a:alpha val="60392"/>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sp>
          <p:nvSpPr>
            <p:cNvPr id="581" name="Google Shape;581;p69"/>
            <p:cNvSpPr/>
            <p:nvPr/>
          </p:nvSpPr>
          <p:spPr>
            <a:xfrm rot="10800000">
              <a:off x="2358848" y="3743192"/>
              <a:ext cx="790079" cy="843185"/>
            </a:xfrm>
            <a:prstGeom prst="blockArc">
              <a:avLst>
                <a:gd fmla="val 10800000" name="adj1"/>
                <a:gd fmla="val 0" name="adj2"/>
                <a:gd fmla="val 16342" name="adj3"/>
              </a:avLst>
            </a:prstGeom>
            <a:solidFill>
              <a:schemeClr val="lt1">
                <a:alpha val="7019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363838"/>
                </a:solidFill>
                <a:latin typeface="Calibri"/>
                <a:ea typeface="Calibri"/>
                <a:cs typeface="Calibri"/>
                <a:sym typeface="Calibri"/>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vent Name Slide">
  <p:cSld name="Event Name Slide">
    <p:spTree>
      <p:nvGrpSpPr>
        <p:cNvPr id="582" name="Shape 582"/>
        <p:cNvGrpSpPr/>
        <p:nvPr/>
      </p:nvGrpSpPr>
      <p:grpSpPr>
        <a:xfrm>
          <a:off x="0" y="0"/>
          <a:ext cx="0" cy="0"/>
          <a:chOff x="0" y="0"/>
          <a:chExt cx="0" cy="0"/>
        </a:xfrm>
      </p:grpSpPr>
      <p:sp>
        <p:nvSpPr>
          <p:cNvPr id="583" name="Google Shape;583;p70"/>
          <p:cNvSpPr/>
          <p:nvPr/>
        </p:nvSpPr>
        <p:spPr>
          <a:xfrm>
            <a:off x="0" y="0"/>
            <a:ext cx="12192000" cy="6858000"/>
          </a:xfrm>
          <a:prstGeom prst="rect">
            <a:avLst/>
          </a:prstGeom>
          <a:solidFill>
            <a:srgbClr val="071312">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584" name="Google Shape;584;p70"/>
          <p:cNvSpPr/>
          <p:nvPr/>
        </p:nvSpPr>
        <p:spPr>
          <a:xfrm rot="5400000">
            <a:off x="1129159" y="1218367"/>
            <a:ext cx="1044458" cy="1172779"/>
          </a:xfrm>
          <a:prstGeom prst="corner">
            <a:avLst>
              <a:gd fmla="val 40103" name="adj1"/>
              <a:gd fmla="val 34774" name="adj2"/>
            </a:avLst>
          </a:prstGeom>
          <a:solidFill>
            <a:schemeClr val="accen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85" name="Google Shape;585;p70"/>
          <p:cNvSpPr/>
          <p:nvPr/>
        </p:nvSpPr>
        <p:spPr>
          <a:xfrm rot="-5400000">
            <a:off x="10018382" y="4470057"/>
            <a:ext cx="1044458" cy="1172779"/>
          </a:xfrm>
          <a:prstGeom prst="corner">
            <a:avLst>
              <a:gd fmla="val 40103" name="adj1"/>
              <a:gd fmla="val 34774" name="adj2"/>
            </a:avLst>
          </a:prstGeom>
          <a:solidFill>
            <a:schemeClr val="accen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Open Sans"/>
              <a:buNone/>
            </a:pPr>
            <a:r>
              <a:t/>
            </a:r>
            <a:endParaRPr b="0" i="0" sz="1800" u="none" cap="none" strike="noStrike">
              <a:solidFill>
                <a:srgbClr val="FFFFFF"/>
              </a:solidFill>
              <a:latin typeface="Calibri"/>
              <a:ea typeface="Calibri"/>
              <a:cs typeface="Calibri"/>
              <a:sym typeface="Calibri"/>
            </a:endParaRPr>
          </a:p>
        </p:txBody>
      </p:sp>
      <p:sp>
        <p:nvSpPr>
          <p:cNvPr id="586" name="Google Shape;586;p70"/>
          <p:cNvSpPr txBox="1"/>
          <p:nvPr>
            <p:ph idx="1" type="body"/>
          </p:nvPr>
        </p:nvSpPr>
        <p:spPr>
          <a:xfrm>
            <a:off x="1607054" y="2431327"/>
            <a:ext cx="8991673" cy="198134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6600"/>
              <a:buNone/>
              <a:defRPr b="0" sz="66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en Image More">
  <p:cSld name="Darken Image More">
    <p:spTree>
      <p:nvGrpSpPr>
        <p:cNvPr id="587" name="Shape 587"/>
        <p:cNvGrpSpPr/>
        <p:nvPr/>
      </p:nvGrpSpPr>
      <p:grpSpPr>
        <a:xfrm>
          <a:off x="0" y="0"/>
          <a:ext cx="0" cy="0"/>
          <a:chOff x="0" y="0"/>
          <a:chExt cx="0" cy="0"/>
        </a:xfrm>
      </p:grpSpPr>
      <p:sp>
        <p:nvSpPr>
          <p:cNvPr id="588" name="Google Shape;588;p71"/>
          <p:cNvSpPr/>
          <p:nvPr/>
        </p:nvSpPr>
        <p:spPr>
          <a:xfrm>
            <a:off x="0" y="0"/>
            <a:ext cx="12192000" cy="6858000"/>
          </a:xfrm>
          <a:prstGeom prst="rect">
            <a:avLst/>
          </a:prstGeom>
          <a:solidFill>
            <a:srgbClr val="071312">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3" showMasterSp="0">
  <p:cSld name="COVER #3">
    <p:bg>
      <p:bgPr>
        <a:solidFill>
          <a:schemeClr val="lt1"/>
        </a:solidFill>
      </p:bgPr>
    </p:bg>
    <p:spTree>
      <p:nvGrpSpPr>
        <p:cNvPr id="59" name="Shape 59"/>
        <p:cNvGrpSpPr/>
        <p:nvPr/>
      </p:nvGrpSpPr>
      <p:grpSpPr>
        <a:xfrm>
          <a:off x="0" y="0"/>
          <a:ext cx="0" cy="0"/>
          <a:chOff x="0" y="0"/>
          <a:chExt cx="0" cy="0"/>
        </a:xfrm>
      </p:grpSpPr>
      <p:pic>
        <p:nvPicPr>
          <p:cNvPr id="60" name="Google Shape;60;p8"/>
          <p:cNvPicPr preferRelativeResize="0"/>
          <p:nvPr/>
        </p:nvPicPr>
        <p:blipFill rotWithShape="1">
          <a:blip r:embed="rId2">
            <a:alphaModFix/>
          </a:blip>
          <a:srcRect b="0" l="0" r="0" t="0"/>
          <a:stretch/>
        </p:blipFill>
        <p:spPr>
          <a:xfrm>
            <a:off x="3404961" y="2979117"/>
            <a:ext cx="5370882" cy="891133"/>
          </a:xfrm>
          <a:prstGeom prst="rect">
            <a:avLst/>
          </a:prstGeom>
          <a:noFill/>
          <a:ln>
            <a:noFill/>
          </a:ln>
        </p:spPr>
      </p:pic>
      <p:pic>
        <p:nvPicPr>
          <p:cNvPr id="61" name="Google Shape;61;p8"/>
          <p:cNvPicPr preferRelativeResize="0"/>
          <p:nvPr/>
        </p:nvPicPr>
        <p:blipFill rotWithShape="1">
          <a:blip r:embed="rId3">
            <a:alphaModFix/>
          </a:blip>
          <a:srcRect b="0" l="0" r="0" t="0"/>
          <a:stretch/>
        </p:blipFill>
        <p:spPr>
          <a:xfrm>
            <a:off x="3288934" y="2587538"/>
            <a:ext cx="5602935" cy="1674289"/>
          </a:xfrm>
          <a:prstGeom prst="rect">
            <a:avLst/>
          </a:prstGeom>
          <a:noFill/>
          <a:ln>
            <a:noFill/>
          </a:ln>
        </p:spPr>
      </p:pic>
      <p:pic>
        <p:nvPicPr>
          <p:cNvPr id="62" name="Google Shape;62;p8"/>
          <p:cNvPicPr preferRelativeResize="0"/>
          <p:nvPr/>
        </p:nvPicPr>
        <p:blipFill rotWithShape="1">
          <a:blip r:embed="rId2">
            <a:alphaModFix/>
          </a:blip>
          <a:srcRect b="0" l="0" r="0" t="0"/>
          <a:stretch/>
        </p:blipFill>
        <p:spPr>
          <a:xfrm>
            <a:off x="3404961" y="2979117"/>
            <a:ext cx="5370882" cy="891133"/>
          </a:xfrm>
          <a:prstGeom prst="rect">
            <a:avLst/>
          </a:prstGeom>
          <a:noFill/>
          <a:ln>
            <a:noFill/>
          </a:ln>
        </p:spPr>
      </p:pic>
      <p:pic>
        <p:nvPicPr>
          <p:cNvPr id="63" name="Google Shape;63;p8"/>
          <p:cNvPicPr preferRelativeResize="0"/>
          <p:nvPr/>
        </p:nvPicPr>
        <p:blipFill rotWithShape="1">
          <a:blip r:embed="rId3">
            <a:alphaModFix/>
          </a:blip>
          <a:srcRect b="0" l="0" r="0" t="0"/>
          <a:stretch/>
        </p:blipFill>
        <p:spPr>
          <a:xfrm>
            <a:off x="3288934" y="2587538"/>
            <a:ext cx="5602935" cy="16742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ro Image (Darken Image More)">
  <p:cSld name="Hero Image (Darken Image More)">
    <p:spTree>
      <p:nvGrpSpPr>
        <p:cNvPr id="589" name="Shape 589"/>
        <p:cNvGrpSpPr/>
        <p:nvPr/>
      </p:nvGrpSpPr>
      <p:grpSpPr>
        <a:xfrm>
          <a:off x="0" y="0"/>
          <a:ext cx="0" cy="0"/>
          <a:chOff x="0" y="0"/>
          <a:chExt cx="0" cy="0"/>
        </a:xfrm>
      </p:grpSpPr>
      <p:sp>
        <p:nvSpPr>
          <p:cNvPr id="590" name="Google Shape;590;p72"/>
          <p:cNvSpPr/>
          <p:nvPr/>
        </p:nvSpPr>
        <p:spPr>
          <a:xfrm>
            <a:off x="0" y="0"/>
            <a:ext cx="12192000" cy="6858000"/>
          </a:xfrm>
          <a:prstGeom prst="rect">
            <a:avLst/>
          </a:prstGeom>
          <a:solidFill>
            <a:srgbClr val="071312">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591" name="Google Shape;591;p72"/>
          <p:cNvSpPr txBox="1"/>
          <p:nvPr>
            <p:ph idx="1" type="body"/>
          </p:nvPr>
        </p:nvSpPr>
        <p:spPr>
          <a:xfrm>
            <a:off x="1607054" y="2452109"/>
            <a:ext cx="8991673" cy="193285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6600"/>
              <a:buNone/>
              <a:defRPr sz="66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Cover Slide">
  <p:cSld name="Case Study Cover Slide">
    <p:spTree>
      <p:nvGrpSpPr>
        <p:cNvPr id="592" name="Shape 592"/>
        <p:cNvGrpSpPr/>
        <p:nvPr/>
      </p:nvGrpSpPr>
      <p:grpSpPr>
        <a:xfrm>
          <a:off x="0" y="0"/>
          <a:ext cx="0" cy="0"/>
          <a:chOff x="0" y="0"/>
          <a:chExt cx="0" cy="0"/>
        </a:xfrm>
      </p:grpSpPr>
      <p:sp>
        <p:nvSpPr>
          <p:cNvPr id="593" name="Google Shape;593;p73"/>
          <p:cNvSpPr/>
          <p:nvPr/>
        </p:nvSpPr>
        <p:spPr>
          <a:xfrm>
            <a:off x="0" y="0"/>
            <a:ext cx="12192000" cy="6858000"/>
          </a:xfrm>
          <a:prstGeom prst="rect">
            <a:avLst/>
          </a:prstGeom>
          <a:solidFill>
            <a:srgbClr val="071312">
              <a:alpha val="6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594" name="Google Shape;594;p73"/>
          <p:cNvSpPr/>
          <p:nvPr/>
        </p:nvSpPr>
        <p:spPr>
          <a:xfrm>
            <a:off x="10493829" y="425753"/>
            <a:ext cx="1024700" cy="3822096"/>
          </a:xfrm>
          <a:prstGeom prst="rect">
            <a:avLst/>
          </a:prstGeom>
          <a:noFill/>
          <a:ln cap="flat" cmpd="sng" w="412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cxnSp>
        <p:nvCxnSpPr>
          <p:cNvPr id="595" name="Google Shape;595;p73"/>
          <p:cNvCxnSpPr/>
          <p:nvPr/>
        </p:nvCxnSpPr>
        <p:spPr>
          <a:xfrm rot="10800000">
            <a:off x="632172" y="2157790"/>
            <a:ext cx="0" cy="1083734"/>
          </a:xfrm>
          <a:prstGeom prst="straightConnector1">
            <a:avLst/>
          </a:prstGeom>
          <a:noFill/>
          <a:ln cap="flat" cmpd="sng" w="41275">
            <a:solidFill>
              <a:schemeClr val="accent1"/>
            </a:solidFill>
            <a:prstDash val="solid"/>
            <a:miter lim="800000"/>
            <a:headEnd len="sm" w="sm" type="none"/>
            <a:tailEnd len="sm" w="sm" type="none"/>
          </a:ln>
        </p:spPr>
      </p:cxnSp>
      <p:sp>
        <p:nvSpPr>
          <p:cNvPr id="596" name="Google Shape;596;p73"/>
          <p:cNvSpPr/>
          <p:nvPr/>
        </p:nvSpPr>
        <p:spPr>
          <a:xfrm rot="-5400000">
            <a:off x="8378792" y="3203627"/>
            <a:ext cx="5292854" cy="8402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5400"/>
              <a:buFont typeface="Arial"/>
              <a:buNone/>
            </a:pPr>
            <a:r>
              <a:rPr b="0" i="0" lang="en-GB" sz="5400" u="none" cap="none" strike="noStrike">
                <a:solidFill>
                  <a:srgbClr val="FFFFFF"/>
                </a:solidFill>
                <a:latin typeface="Montserrat Light"/>
                <a:ea typeface="Montserrat Light"/>
                <a:cs typeface="Montserrat Light"/>
                <a:sym typeface="Montserrat Light"/>
              </a:rPr>
              <a:t>CASE STUDY</a:t>
            </a:r>
            <a:endParaRPr b="0" i="0" sz="1400" u="none" cap="none" strike="noStrike">
              <a:solidFill>
                <a:srgbClr val="000000"/>
              </a:solidFill>
              <a:latin typeface="Arial"/>
              <a:ea typeface="Arial"/>
              <a:cs typeface="Arial"/>
              <a:sym typeface="Arial"/>
            </a:endParaRPr>
          </a:p>
        </p:txBody>
      </p:sp>
      <p:sp>
        <p:nvSpPr>
          <p:cNvPr id="597" name="Google Shape;597;p73"/>
          <p:cNvSpPr txBox="1"/>
          <p:nvPr>
            <p:ph idx="1" type="body"/>
          </p:nvPr>
        </p:nvSpPr>
        <p:spPr>
          <a:xfrm>
            <a:off x="743448" y="2056190"/>
            <a:ext cx="6198528" cy="332290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4800"/>
              <a:buNone/>
              <a:defRPr sz="4800">
                <a:solidFill>
                  <a:schemeClr val="lt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1">
  <p:cSld name="FRONT COVER #1">
    <p:bg>
      <p:bgPr>
        <a:solidFill>
          <a:schemeClr val="lt1"/>
        </a:solidFill>
      </p:bgPr>
    </p:bg>
    <p:spTree>
      <p:nvGrpSpPr>
        <p:cNvPr id="64" name="Shape 64"/>
        <p:cNvGrpSpPr/>
        <p:nvPr/>
      </p:nvGrpSpPr>
      <p:grpSpPr>
        <a:xfrm>
          <a:off x="0" y="0"/>
          <a:ext cx="0" cy="0"/>
          <a:chOff x="0" y="0"/>
          <a:chExt cx="0" cy="0"/>
        </a:xfrm>
      </p:grpSpPr>
      <p:sp>
        <p:nvSpPr>
          <p:cNvPr id="65" name="Google Shape;65;p9"/>
          <p:cNvSpPr txBox="1"/>
          <p:nvPr/>
        </p:nvSpPr>
        <p:spPr>
          <a:xfrm>
            <a:off x="12663814" y="7127310"/>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66" name="Google Shape;66;p9"/>
          <p:cNvSpPr txBox="1"/>
          <p:nvPr/>
        </p:nvSpPr>
        <p:spPr>
          <a:xfrm>
            <a:off x="12663814" y="7127310"/>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67" name="Google Shape;67;p9"/>
          <p:cNvSpPr txBox="1"/>
          <p:nvPr>
            <p:ph type="ctrTitle"/>
          </p:nvPr>
        </p:nvSpPr>
        <p:spPr>
          <a:xfrm>
            <a:off x="488876" y="1981442"/>
            <a:ext cx="6768752" cy="1715778"/>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2"/>
              </a:buClr>
              <a:buSzPts val="6600"/>
              <a:buFont typeface="Montserrat Light"/>
              <a:buNone/>
              <a:defRPr b="0" i="0" sz="6600">
                <a:solidFill>
                  <a:schemeClr val="lt2"/>
                </a:solidFill>
                <a:latin typeface="Montserrat Light"/>
                <a:ea typeface="Montserrat Light"/>
                <a:cs typeface="Montserrat Light"/>
                <a:sym typeface="Montserrat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9"/>
          <p:cNvSpPr txBox="1"/>
          <p:nvPr>
            <p:ph idx="1" type="subTitle"/>
          </p:nvPr>
        </p:nvSpPr>
        <p:spPr>
          <a:xfrm>
            <a:off x="488876" y="3789863"/>
            <a:ext cx="6768752" cy="4261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Font typeface="Montserrat Light"/>
              <a:buNone/>
              <a:defRPr b="0" i="0" sz="2400">
                <a:solidFill>
                  <a:schemeClr val="accent4"/>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 name="Google Shape;69;p9"/>
          <p:cNvSpPr txBox="1"/>
          <p:nvPr>
            <p:ph idx="2" type="body"/>
          </p:nvPr>
        </p:nvSpPr>
        <p:spPr>
          <a:xfrm>
            <a:off x="488876" y="4179651"/>
            <a:ext cx="2808312" cy="294557"/>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400"/>
              <a:buFont typeface="Montserrat ExtraLight"/>
              <a:buNone/>
              <a:defRPr b="0" i="0" sz="1400">
                <a:solidFill>
                  <a:schemeClr val="dk1"/>
                </a:solidFill>
                <a:latin typeface="Montserrat ExtraLight"/>
                <a:ea typeface="Montserrat ExtraLight"/>
                <a:cs typeface="Montserrat ExtraLight"/>
                <a:sym typeface="Montserrat ExtraLight"/>
              </a:defRPr>
            </a:lvl1pPr>
            <a:lvl2pPr indent="-304800" lvl="1" marL="914400" algn="l">
              <a:lnSpc>
                <a:spcPct val="100000"/>
              </a:lnSpc>
              <a:spcBef>
                <a:spcPts val="600"/>
              </a:spcBef>
              <a:spcAft>
                <a:spcPts val="0"/>
              </a:spcAft>
              <a:buSzPts val="1200"/>
              <a:buChar char="–"/>
              <a:defRPr sz="1200">
                <a:solidFill>
                  <a:schemeClr val="lt1"/>
                </a:solidFill>
              </a:defRPr>
            </a:lvl2pPr>
            <a:lvl3pPr indent="-304800" lvl="2" marL="1371600" algn="l">
              <a:lnSpc>
                <a:spcPct val="100000"/>
              </a:lnSpc>
              <a:spcBef>
                <a:spcPts val="600"/>
              </a:spcBef>
              <a:spcAft>
                <a:spcPts val="0"/>
              </a:spcAft>
              <a:buSzPts val="1200"/>
              <a:buChar char="–"/>
              <a:defRPr sz="1200">
                <a:solidFill>
                  <a:schemeClr val="lt1"/>
                </a:solidFill>
              </a:defRPr>
            </a:lvl3pPr>
            <a:lvl4pPr indent="-304800" lvl="3" marL="1828800" algn="l">
              <a:lnSpc>
                <a:spcPct val="100000"/>
              </a:lnSpc>
              <a:spcBef>
                <a:spcPts val="600"/>
              </a:spcBef>
              <a:spcAft>
                <a:spcPts val="0"/>
              </a:spcAft>
              <a:buSzPts val="1200"/>
              <a:buChar char="–"/>
              <a:defRPr sz="1200">
                <a:solidFill>
                  <a:schemeClr val="lt1"/>
                </a:solidFill>
              </a:defRPr>
            </a:lvl4pPr>
            <a:lvl5pPr indent="-304800" lvl="4" marL="2286000" algn="l">
              <a:lnSpc>
                <a:spcPct val="100000"/>
              </a:lnSpc>
              <a:spcBef>
                <a:spcPts val="600"/>
              </a:spcBef>
              <a:spcAft>
                <a:spcPts val="0"/>
              </a:spcAft>
              <a:buSzPts val="1200"/>
              <a:buChar char="–"/>
              <a:defRPr sz="12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9"/>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
        <p:nvSpPr>
          <p:cNvPr id="71" name="Google Shape;71;p9"/>
          <p:cNvSpPr txBox="1"/>
          <p:nvPr/>
        </p:nvSpPr>
        <p:spPr>
          <a:xfrm>
            <a:off x="853440" y="6350000"/>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
        <p:nvSpPr>
          <p:cNvPr id="72" name="Google Shape;72;p9"/>
          <p:cNvSpPr txBox="1"/>
          <p:nvPr/>
        </p:nvSpPr>
        <p:spPr>
          <a:xfrm>
            <a:off x="11093986" y="6488935"/>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sz="1200">
              <a:solidFill>
                <a:schemeClr val="lt2"/>
              </a:solidFill>
              <a:latin typeface="Montserrat Light"/>
              <a:ea typeface="Montserrat Light"/>
              <a:cs typeface="Montserrat Light"/>
              <a:sym typeface="Montserrat Light"/>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2">
  <p:cSld name="FRONT COVER #2">
    <p:bg>
      <p:bgPr>
        <a:solidFill>
          <a:schemeClr val="lt1"/>
        </a:solidFill>
      </p:bgPr>
    </p:bg>
    <p:spTree>
      <p:nvGrpSpPr>
        <p:cNvPr id="73" name="Shape 73"/>
        <p:cNvGrpSpPr/>
        <p:nvPr/>
      </p:nvGrpSpPr>
      <p:grpSpPr>
        <a:xfrm>
          <a:off x="0" y="0"/>
          <a:ext cx="0" cy="0"/>
          <a:chOff x="0" y="0"/>
          <a:chExt cx="0" cy="0"/>
        </a:xfrm>
      </p:grpSpPr>
      <p:sp>
        <p:nvSpPr>
          <p:cNvPr id="74" name="Google Shape;74;p10"/>
          <p:cNvSpPr txBox="1"/>
          <p:nvPr/>
        </p:nvSpPr>
        <p:spPr>
          <a:xfrm>
            <a:off x="12663814" y="7127310"/>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75" name="Google Shape;75;p10"/>
          <p:cNvSpPr txBox="1"/>
          <p:nvPr>
            <p:ph type="ctrTitle"/>
          </p:nvPr>
        </p:nvSpPr>
        <p:spPr>
          <a:xfrm>
            <a:off x="488876" y="1981442"/>
            <a:ext cx="6768752" cy="1715778"/>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2"/>
              </a:buClr>
              <a:buSzPts val="6600"/>
              <a:buFont typeface="Montserrat Light"/>
              <a:buNone/>
              <a:defRPr b="0" i="0" sz="6600">
                <a:solidFill>
                  <a:schemeClr val="lt2"/>
                </a:solidFill>
                <a:latin typeface="Montserrat Light"/>
                <a:ea typeface="Montserrat Light"/>
                <a:cs typeface="Montserrat Light"/>
                <a:sym typeface="Montserrat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0"/>
          <p:cNvSpPr txBox="1"/>
          <p:nvPr>
            <p:ph idx="1" type="subTitle"/>
          </p:nvPr>
        </p:nvSpPr>
        <p:spPr>
          <a:xfrm>
            <a:off x="488876" y="3789863"/>
            <a:ext cx="6768752" cy="4261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400"/>
              <a:buFont typeface="Montserrat Light"/>
              <a:buNone/>
              <a:defRPr b="0" i="0" sz="2400">
                <a:solidFill>
                  <a:schemeClr val="accent4"/>
                </a:solidFill>
                <a:latin typeface="Montserrat Light"/>
                <a:ea typeface="Montserrat Light"/>
                <a:cs typeface="Montserrat Light"/>
                <a:sym typeface="Montserrat Light"/>
              </a:defRPr>
            </a:lvl1pPr>
            <a:lvl2pPr lvl="1" algn="ctr">
              <a:lnSpc>
                <a:spcPct val="100000"/>
              </a:lnSpc>
              <a:spcBef>
                <a:spcPts val="600"/>
              </a:spcBef>
              <a:spcAft>
                <a:spcPts val="0"/>
              </a:spcAft>
              <a:buSzPts val="2000"/>
              <a:buNone/>
              <a:defRPr sz="2000"/>
            </a:lvl2pPr>
            <a:lvl3pPr lvl="2" algn="ctr">
              <a:lnSpc>
                <a:spcPct val="100000"/>
              </a:lnSpc>
              <a:spcBef>
                <a:spcPts val="600"/>
              </a:spcBef>
              <a:spcAft>
                <a:spcPts val="0"/>
              </a:spcAft>
              <a:buSzPts val="1800"/>
              <a:buNone/>
              <a:defRPr sz="1800"/>
            </a:lvl3pPr>
            <a:lvl4pPr lvl="3" algn="ctr">
              <a:lnSpc>
                <a:spcPct val="100000"/>
              </a:lnSpc>
              <a:spcBef>
                <a:spcPts val="600"/>
              </a:spcBef>
              <a:spcAft>
                <a:spcPts val="0"/>
              </a:spcAft>
              <a:buSzPts val="1600"/>
              <a:buNone/>
              <a:defRPr sz="1600"/>
            </a:lvl4pPr>
            <a:lvl5pPr lvl="4" algn="ctr">
              <a:lnSpc>
                <a:spcPct val="100000"/>
              </a:lnSpc>
              <a:spcBef>
                <a:spcPts val="600"/>
              </a:spcBef>
              <a:spcAft>
                <a:spcPts val="0"/>
              </a:spcAft>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7" name="Google Shape;77;p10"/>
          <p:cNvSpPr txBox="1"/>
          <p:nvPr>
            <p:ph idx="2" type="body"/>
          </p:nvPr>
        </p:nvSpPr>
        <p:spPr>
          <a:xfrm>
            <a:off x="488876" y="4179651"/>
            <a:ext cx="2808312" cy="294557"/>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0"/>
              </a:spcBef>
              <a:spcAft>
                <a:spcPts val="0"/>
              </a:spcAft>
              <a:buSzPts val="1400"/>
              <a:buFont typeface="Montserrat ExtraLight"/>
              <a:buNone/>
              <a:defRPr b="0" i="0" sz="1400">
                <a:solidFill>
                  <a:schemeClr val="dk1"/>
                </a:solidFill>
                <a:latin typeface="Montserrat ExtraLight"/>
                <a:ea typeface="Montserrat ExtraLight"/>
                <a:cs typeface="Montserrat ExtraLight"/>
                <a:sym typeface="Montserrat ExtraLight"/>
              </a:defRPr>
            </a:lvl1pPr>
            <a:lvl2pPr indent="-304800" lvl="1" marL="914400" algn="l">
              <a:lnSpc>
                <a:spcPct val="100000"/>
              </a:lnSpc>
              <a:spcBef>
                <a:spcPts val="600"/>
              </a:spcBef>
              <a:spcAft>
                <a:spcPts val="0"/>
              </a:spcAft>
              <a:buSzPts val="1200"/>
              <a:buChar char="–"/>
              <a:defRPr sz="1200">
                <a:solidFill>
                  <a:schemeClr val="lt1"/>
                </a:solidFill>
              </a:defRPr>
            </a:lvl2pPr>
            <a:lvl3pPr indent="-304800" lvl="2" marL="1371600" algn="l">
              <a:lnSpc>
                <a:spcPct val="100000"/>
              </a:lnSpc>
              <a:spcBef>
                <a:spcPts val="600"/>
              </a:spcBef>
              <a:spcAft>
                <a:spcPts val="0"/>
              </a:spcAft>
              <a:buSzPts val="1200"/>
              <a:buChar char="–"/>
              <a:defRPr sz="1200">
                <a:solidFill>
                  <a:schemeClr val="lt1"/>
                </a:solidFill>
              </a:defRPr>
            </a:lvl3pPr>
            <a:lvl4pPr indent="-304800" lvl="3" marL="1828800" algn="l">
              <a:lnSpc>
                <a:spcPct val="100000"/>
              </a:lnSpc>
              <a:spcBef>
                <a:spcPts val="600"/>
              </a:spcBef>
              <a:spcAft>
                <a:spcPts val="0"/>
              </a:spcAft>
              <a:buSzPts val="1200"/>
              <a:buChar char="–"/>
              <a:defRPr sz="1200">
                <a:solidFill>
                  <a:schemeClr val="lt1"/>
                </a:solidFill>
              </a:defRPr>
            </a:lvl4pPr>
            <a:lvl5pPr indent="-304800" lvl="4" marL="2286000" algn="l">
              <a:lnSpc>
                <a:spcPct val="100000"/>
              </a:lnSpc>
              <a:spcBef>
                <a:spcPts val="600"/>
              </a:spcBef>
              <a:spcAft>
                <a:spcPts val="0"/>
              </a:spcAft>
              <a:buSzPts val="1200"/>
              <a:buChar char="–"/>
              <a:defRPr sz="12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0"/>
          <p:cNvSpPr txBox="1"/>
          <p:nvPr/>
        </p:nvSpPr>
        <p:spPr>
          <a:xfrm>
            <a:off x="12663814" y="7127310"/>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a:solidFill>
                <a:schemeClr val="lt2"/>
              </a:solidFill>
              <a:latin typeface="Montserrat Light"/>
              <a:ea typeface="Montserrat Light"/>
              <a:cs typeface="Montserrat Light"/>
              <a:sym typeface="Montserrat Light"/>
            </a:endParaRPr>
          </a:p>
        </p:txBody>
      </p:sp>
      <p:sp>
        <p:nvSpPr>
          <p:cNvPr id="79" name="Google Shape;79;p10"/>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algn="r">
              <a:spcBef>
                <a:spcPts val="0"/>
              </a:spcBef>
              <a:buNone/>
              <a:defRPr b="0" i="0" sz="700">
                <a:solidFill>
                  <a:schemeClr val="accent4"/>
                </a:solidFill>
                <a:latin typeface="Montserrat Light"/>
                <a:ea typeface="Montserrat Light"/>
                <a:cs typeface="Montserrat Light"/>
                <a:sym typeface="Montserrat Light"/>
              </a:defRPr>
            </a:lvl1pPr>
            <a:lvl2pPr indent="0" lvl="1" marL="0" algn="r">
              <a:spcBef>
                <a:spcPts val="0"/>
              </a:spcBef>
              <a:buNone/>
              <a:defRPr b="0" i="0" sz="700">
                <a:solidFill>
                  <a:schemeClr val="accent4"/>
                </a:solidFill>
                <a:latin typeface="Montserrat Light"/>
                <a:ea typeface="Montserrat Light"/>
                <a:cs typeface="Montserrat Light"/>
                <a:sym typeface="Montserrat Light"/>
              </a:defRPr>
            </a:lvl2pPr>
            <a:lvl3pPr indent="0" lvl="2" marL="0" algn="r">
              <a:spcBef>
                <a:spcPts val="0"/>
              </a:spcBef>
              <a:buNone/>
              <a:defRPr b="0" i="0" sz="700">
                <a:solidFill>
                  <a:schemeClr val="accent4"/>
                </a:solidFill>
                <a:latin typeface="Montserrat Light"/>
                <a:ea typeface="Montserrat Light"/>
                <a:cs typeface="Montserrat Light"/>
                <a:sym typeface="Montserrat Light"/>
              </a:defRPr>
            </a:lvl3pPr>
            <a:lvl4pPr indent="0" lvl="3" marL="0" algn="r">
              <a:spcBef>
                <a:spcPts val="0"/>
              </a:spcBef>
              <a:buNone/>
              <a:defRPr b="0" i="0" sz="700">
                <a:solidFill>
                  <a:schemeClr val="accent4"/>
                </a:solidFill>
                <a:latin typeface="Montserrat Light"/>
                <a:ea typeface="Montserrat Light"/>
                <a:cs typeface="Montserrat Light"/>
                <a:sym typeface="Montserrat Light"/>
              </a:defRPr>
            </a:lvl4pPr>
            <a:lvl5pPr indent="0" lvl="4" marL="0" algn="r">
              <a:spcBef>
                <a:spcPts val="0"/>
              </a:spcBef>
              <a:buNone/>
              <a:defRPr b="0" i="0" sz="700">
                <a:solidFill>
                  <a:schemeClr val="accent4"/>
                </a:solidFill>
                <a:latin typeface="Montserrat Light"/>
                <a:ea typeface="Montserrat Light"/>
                <a:cs typeface="Montserrat Light"/>
                <a:sym typeface="Montserrat Light"/>
              </a:defRPr>
            </a:lvl5pPr>
            <a:lvl6pPr indent="0" lvl="5" marL="0" algn="r">
              <a:spcBef>
                <a:spcPts val="0"/>
              </a:spcBef>
              <a:buNone/>
              <a:defRPr b="0" i="0" sz="700">
                <a:solidFill>
                  <a:schemeClr val="accent4"/>
                </a:solidFill>
                <a:latin typeface="Montserrat Light"/>
                <a:ea typeface="Montserrat Light"/>
                <a:cs typeface="Montserrat Light"/>
                <a:sym typeface="Montserrat Light"/>
              </a:defRPr>
            </a:lvl6pPr>
            <a:lvl7pPr indent="0" lvl="6" marL="0" algn="r">
              <a:spcBef>
                <a:spcPts val="0"/>
              </a:spcBef>
              <a:buNone/>
              <a:defRPr b="0" i="0" sz="700">
                <a:solidFill>
                  <a:schemeClr val="accent4"/>
                </a:solidFill>
                <a:latin typeface="Montserrat Light"/>
                <a:ea typeface="Montserrat Light"/>
                <a:cs typeface="Montserrat Light"/>
                <a:sym typeface="Montserrat Light"/>
              </a:defRPr>
            </a:lvl7pPr>
            <a:lvl8pPr indent="0" lvl="7" marL="0" algn="r">
              <a:spcBef>
                <a:spcPts val="0"/>
              </a:spcBef>
              <a:buNone/>
              <a:defRPr b="0" i="0" sz="700">
                <a:solidFill>
                  <a:schemeClr val="accent4"/>
                </a:solidFill>
                <a:latin typeface="Montserrat Light"/>
                <a:ea typeface="Montserrat Light"/>
                <a:cs typeface="Montserrat Light"/>
                <a:sym typeface="Montserrat Light"/>
              </a:defRPr>
            </a:lvl8pPr>
            <a:lvl9pPr indent="0" lvl="8" marL="0" algn="r">
              <a:spcBef>
                <a:spcPts val="0"/>
              </a:spcBef>
              <a:buNone/>
              <a:defRPr b="0" i="0" sz="700">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43" Type="http://schemas.openxmlformats.org/officeDocument/2006/relationships/theme" Target="../theme/theme2.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61.xml"/><Relationship Id="rId22" Type="http://schemas.openxmlformats.org/officeDocument/2006/relationships/slideLayout" Target="../slideLayouts/slideLayout63.xml"/><Relationship Id="rId21" Type="http://schemas.openxmlformats.org/officeDocument/2006/relationships/slideLayout" Target="../slideLayouts/slideLayout62.xml"/><Relationship Id="rId24" Type="http://schemas.openxmlformats.org/officeDocument/2006/relationships/slideLayout" Target="../slideLayouts/slideLayout65.xml"/><Relationship Id="rId23" Type="http://schemas.openxmlformats.org/officeDocument/2006/relationships/slideLayout" Target="../slideLayouts/slideLayout64.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26" Type="http://schemas.openxmlformats.org/officeDocument/2006/relationships/slideLayout" Target="../slideLayouts/slideLayout67.xml"/><Relationship Id="rId25" Type="http://schemas.openxmlformats.org/officeDocument/2006/relationships/slideLayout" Target="../slideLayouts/slideLayout66.xml"/><Relationship Id="rId28" Type="http://schemas.openxmlformats.org/officeDocument/2006/relationships/slideLayout" Target="../slideLayouts/slideLayout69.xml"/><Relationship Id="rId27" Type="http://schemas.openxmlformats.org/officeDocument/2006/relationships/slideLayout" Target="../slideLayouts/slideLayout68.xml"/><Relationship Id="rId5" Type="http://schemas.openxmlformats.org/officeDocument/2006/relationships/slideLayout" Target="../slideLayouts/slideLayout46.xml"/><Relationship Id="rId6" Type="http://schemas.openxmlformats.org/officeDocument/2006/relationships/slideLayout" Target="../slideLayouts/slideLayout47.xml"/><Relationship Id="rId29" Type="http://schemas.openxmlformats.org/officeDocument/2006/relationships/slideLayout" Target="../slideLayouts/slideLayout70.xml"/><Relationship Id="rId7" Type="http://schemas.openxmlformats.org/officeDocument/2006/relationships/slideLayout" Target="../slideLayouts/slideLayout48.xml"/><Relationship Id="rId8" Type="http://schemas.openxmlformats.org/officeDocument/2006/relationships/slideLayout" Target="../slideLayouts/slideLayout49.xml"/><Relationship Id="rId31" Type="http://schemas.openxmlformats.org/officeDocument/2006/relationships/theme" Target="../theme/theme3.xml"/><Relationship Id="rId30" Type="http://schemas.openxmlformats.org/officeDocument/2006/relationships/slideLayout" Target="../slideLayouts/slideLayout71.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3" Type="http://schemas.openxmlformats.org/officeDocument/2006/relationships/slideLayout" Target="../slideLayouts/slideLayout54.xml"/><Relationship Id="rId12" Type="http://schemas.openxmlformats.org/officeDocument/2006/relationships/slideLayout" Target="../slideLayouts/slideLayout53.xml"/><Relationship Id="rId15" Type="http://schemas.openxmlformats.org/officeDocument/2006/relationships/slideLayout" Target="../slideLayouts/slideLayout56.xml"/><Relationship Id="rId14" Type="http://schemas.openxmlformats.org/officeDocument/2006/relationships/slideLayout" Target="../slideLayouts/slideLayout55.xml"/><Relationship Id="rId17" Type="http://schemas.openxmlformats.org/officeDocument/2006/relationships/slideLayout" Target="../slideLayouts/slideLayout58.xml"/><Relationship Id="rId16" Type="http://schemas.openxmlformats.org/officeDocument/2006/relationships/slideLayout" Target="../slideLayouts/slideLayout57.xml"/><Relationship Id="rId19" Type="http://schemas.openxmlformats.org/officeDocument/2006/relationships/slideLayout" Target="../slideLayouts/slideLayout60.xml"/><Relationship Id="rId1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79424" y="549275"/>
            <a:ext cx="11233151" cy="687611"/>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2"/>
              </a:buClr>
              <a:buSzPts val="3200"/>
              <a:buFont typeface="Montserrat"/>
              <a:buNone/>
              <a:defRPr b="0" i="0" sz="3200" u="none" cap="none" strike="noStrike">
                <a:solidFill>
                  <a:schemeClr val="lt2"/>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1pPr>
            <a:lvl2pPr indent="0" lvl="1"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2pPr>
            <a:lvl3pPr indent="0" lvl="2"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3pPr>
            <a:lvl4pPr indent="0" lvl="3"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4pPr>
            <a:lvl5pPr indent="0" lvl="4"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5pPr>
            <a:lvl6pPr indent="0" lvl="5"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6pPr>
            <a:lvl7pPr indent="0" lvl="6"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7pPr>
            <a:lvl8pPr indent="0" lvl="7"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8pPr>
            <a:lvl9pPr indent="0" lvl="8" marL="0" marR="0" rtl="0" algn="r">
              <a:spcBef>
                <a:spcPts val="0"/>
              </a:spcBef>
              <a:buNone/>
              <a:defRPr b="0" i="0" sz="700" u="none" cap="none" strike="noStrike">
                <a:solidFill>
                  <a:schemeClr val="accent4"/>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GB"/>
              <a:t>‹#›</a:t>
            </a:fld>
            <a:endParaRPr/>
          </a:p>
        </p:txBody>
      </p:sp>
      <p:sp>
        <p:nvSpPr>
          <p:cNvPr id="12" name="Google Shape;12;p1"/>
          <p:cNvSpPr txBox="1"/>
          <p:nvPr>
            <p:ph idx="1" type="body"/>
          </p:nvPr>
        </p:nvSpPr>
        <p:spPr>
          <a:xfrm>
            <a:off x="479424" y="1536497"/>
            <a:ext cx="11233150" cy="4352400"/>
          </a:xfrm>
          <a:prstGeom prst="rect">
            <a:avLst/>
          </a:prstGeom>
          <a:noFill/>
          <a:ln>
            <a:noFill/>
          </a:ln>
        </p:spPr>
        <p:txBody>
          <a:bodyPr anchorCtr="0" anchor="t" bIns="45700" lIns="0" spcFirstLastPara="1" rIns="91425" wrap="square" tIns="45700">
            <a:noAutofit/>
          </a:bodyPr>
          <a:lstStyle>
            <a:lvl1pPr indent="-330200" lvl="0" marL="457200" marR="0" rtl="0" algn="l">
              <a:lnSpc>
                <a:spcPct val="100000"/>
              </a:lnSpc>
              <a:spcBef>
                <a:spcPts val="0"/>
              </a:spcBef>
              <a:spcAft>
                <a:spcPts val="0"/>
              </a:spcAft>
              <a:buClr>
                <a:schemeClr val="accent1"/>
              </a:buClr>
              <a:buSzPts val="1600"/>
              <a:buFont typeface="Montserrat Light"/>
              <a:buChar char="•"/>
              <a:defRPr b="0" i="0" sz="1600" u="none" cap="none" strike="noStrike">
                <a:solidFill>
                  <a:schemeClr val="accent2"/>
                </a:solidFill>
                <a:latin typeface="Montserrat Light"/>
                <a:ea typeface="Montserrat Light"/>
                <a:cs typeface="Montserrat Light"/>
                <a:sym typeface="Montserrat Light"/>
              </a:defRPr>
            </a:lvl1pPr>
            <a:lvl2pPr indent="-317500" lvl="1" marL="914400" marR="0" rtl="0" algn="l">
              <a:lnSpc>
                <a:spcPct val="100000"/>
              </a:lnSpc>
              <a:spcBef>
                <a:spcPts val="600"/>
              </a:spcBef>
              <a:spcAft>
                <a:spcPts val="0"/>
              </a:spcAft>
              <a:buClr>
                <a:schemeClr val="accent4"/>
              </a:buClr>
              <a:buSzPts val="1400"/>
              <a:buFont typeface="NTR"/>
              <a:buChar char="–"/>
              <a:defRPr b="0" i="0" sz="1400" u="none" cap="none" strike="noStrike">
                <a:solidFill>
                  <a:schemeClr val="accent4"/>
                </a:solidFill>
                <a:latin typeface="Montserrat Light"/>
                <a:ea typeface="Montserrat Light"/>
                <a:cs typeface="Montserrat Light"/>
                <a:sym typeface="Montserrat Light"/>
              </a:defRPr>
            </a:lvl2pPr>
            <a:lvl3pPr indent="-304800" lvl="2" marL="1371600"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3pPr>
            <a:lvl4pPr indent="-304800" lvl="3" marL="1828800"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4pPr>
            <a:lvl5pPr indent="-304800" lvl="4" marL="2286000" marR="0" rtl="0" algn="l">
              <a:lnSpc>
                <a:spcPct val="100000"/>
              </a:lnSpc>
              <a:spcBef>
                <a:spcPts val="600"/>
              </a:spcBef>
              <a:spcAft>
                <a:spcPts val="0"/>
              </a:spcAft>
              <a:buClr>
                <a:schemeClr val="accent4"/>
              </a:buClr>
              <a:buSzPts val="1200"/>
              <a:buFont typeface="NTR"/>
              <a:buChar char="–"/>
              <a:defRPr b="0" i="0" sz="1200" u="none" cap="none" strike="noStrike">
                <a:solidFill>
                  <a:schemeClr val="accent2"/>
                </a:solidFill>
                <a:latin typeface="Montserrat Light"/>
                <a:ea typeface="Montserrat Light"/>
                <a:cs typeface="Montserrat Light"/>
                <a:sym typeface="Montserrat Light"/>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13" name="Google Shape;13;p1"/>
          <p:cNvPicPr preferRelativeResize="0"/>
          <p:nvPr/>
        </p:nvPicPr>
        <p:blipFill rotWithShape="1">
          <a:blip r:embed="rId1">
            <a:alphaModFix/>
          </a:blip>
          <a:srcRect b="0" l="0" r="0" t="0"/>
          <a:stretch/>
        </p:blipFill>
        <p:spPr>
          <a:xfrm>
            <a:off x="482347" y="6234313"/>
            <a:ext cx="1740910" cy="522000"/>
          </a:xfrm>
          <a:prstGeom prst="rect">
            <a:avLst/>
          </a:prstGeom>
          <a:noFill/>
          <a:ln>
            <a:noFill/>
          </a:ln>
        </p:spPr>
      </p:pic>
      <p:cxnSp>
        <p:nvCxnSpPr>
          <p:cNvPr id="14" name="Google Shape;14;p1"/>
          <p:cNvCxnSpPr/>
          <p:nvPr/>
        </p:nvCxnSpPr>
        <p:spPr>
          <a:xfrm>
            <a:off x="479425" y="6091642"/>
            <a:ext cx="11233150" cy="0"/>
          </a:xfrm>
          <a:prstGeom prst="straightConnector1">
            <a:avLst/>
          </a:prstGeom>
          <a:noFill/>
          <a:ln cap="flat" cmpd="sng" w="9525">
            <a:solidFill>
              <a:schemeClr val="lt2"/>
            </a:solidFill>
            <a:prstDash val="solid"/>
            <a:miter lim="800000"/>
            <a:headEnd len="sm" w="sm" type="none"/>
            <a:tailEnd len="sm" w="sm" type="none"/>
          </a:ln>
        </p:spPr>
      </p:cxnSp>
      <p:sp>
        <p:nvSpPr>
          <p:cNvPr id="15" name="Google Shape;15;p1"/>
          <p:cNvSpPr txBox="1"/>
          <p:nvPr/>
        </p:nvSpPr>
        <p:spPr>
          <a:xfrm>
            <a:off x="10424160" y="7445829"/>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u="none" cap="none" strike="noStrike">
              <a:solidFill>
                <a:schemeClr val="lt2"/>
              </a:solidFill>
              <a:latin typeface="Montserrat Light"/>
              <a:ea typeface="Montserrat Light"/>
              <a:cs typeface="Montserrat Light"/>
              <a:sym typeface="Montserrat Light"/>
            </a:endParaRPr>
          </a:p>
        </p:txBody>
      </p:sp>
      <p:sp>
        <p:nvSpPr>
          <p:cNvPr id="16" name="Google Shape;16;p1"/>
          <p:cNvSpPr txBox="1"/>
          <p:nvPr/>
        </p:nvSpPr>
        <p:spPr>
          <a:xfrm>
            <a:off x="10424160" y="7445829"/>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600" u="none" cap="none" strike="noStrike">
              <a:solidFill>
                <a:schemeClr val="lt2"/>
              </a:solidFill>
              <a:latin typeface="Montserrat Light"/>
              <a:ea typeface="Montserrat Light"/>
              <a:cs typeface="Montserrat Light"/>
              <a:sym typeface="Montserrat Light"/>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302">
          <p15:clr>
            <a:srgbClr val="F26B43"/>
          </p15:clr>
        </p15:guide>
        <p15:guide id="4" pos="7378">
          <p15:clr>
            <a:srgbClr val="F26B43"/>
          </p15:clr>
        </p15:guide>
        <p15:guide id="5" orient="horz" pos="346">
          <p15:clr>
            <a:srgbClr val="F26B43"/>
          </p15:clr>
        </p15:guide>
        <p15:guide id="6" orient="horz" pos="935">
          <p15:clr>
            <a:srgbClr val="F26B43"/>
          </p15:clr>
        </p15:guide>
        <p15:guide id="7" pos="2570">
          <p15:clr>
            <a:srgbClr val="F26B43"/>
          </p15:clr>
        </p15:guide>
        <p15:guide id="8" pos="2701">
          <p15:clr>
            <a:srgbClr val="F26B43"/>
          </p15:clr>
        </p15:guide>
        <p15:guide id="9" pos="4972">
          <p15:clr>
            <a:srgbClr val="F26B43"/>
          </p15:clr>
        </p15:guide>
        <p15:guide id="10" pos="5108">
          <p15:clr>
            <a:srgbClr val="F26B43"/>
          </p15:clr>
        </p15:guide>
        <p15:guide id="11" orient="horz" pos="3994">
          <p15:clr>
            <a:srgbClr val="F26B43"/>
          </p15:clr>
        </p15:guide>
        <p15:guide id="12" orient="horz" pos="379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2" name="Shape 382"/>
        <p:cNvGrpSpPr/>
        <p:nvPr/>
      </p:nvGrpSpPr>
      <p:grpSpPr>
        <a:xfrm>
          <a:off x="0" y="0"/>
          <a:ext cx="0" cy="0"/>
          <a:chOff x="0" y="0"/>
          <a:chExt cx="0" cy="0"/>
        </a:xfrm>
      </p:grpSpPr>
      <p:sp>
        <p:nvSpPr>
          <p:cNvPr id="383" name="Google Shape;383;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84" name="Google Shape;384;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Open Sans"/>
                <a:ea typeface="Open Sans"/>
                <a:cs typeface="Open Sans"/>
                <a:sym typeface="Open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9pPr>
          </a:lstStyle>
          <a:p/>
        </p:txBody>
      </p:sp>
      <p:sp>
        <p:nvSpPr>
          <p:cNvPr id="385" name="Google Shape;38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E8E8E"/>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9pPr>
          </a:lstStyle>
          <a:p/>
        </p:txBody>
      </p:sp>
      <p:sp>
        <p:nvSpPr>
          <p:cNvPr id="386" name="Google Shape;38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E8E8E"/>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a:ea typeface="Open Sans"/>
                <a:cs typeface="Open Sans"/>
                <a:sym typeface="Open Sans"/>
              </a:defRPr>
            </a:lvl9pPr>
          </a:lstStyle>
          <a:p/>
        </p:txBody>
      </p:sp>
      <p:sp>
        <p:nvSpPr>
          <p:cNvPr id="387" name="Google Shape;38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E8E8E"/>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63.png"/><Relationship Id="rId4" Type="http://schemas.openxmlformats.org/officeDocument/2006/relationships/image" Target="../media/image69.png"/><Relationship Id="rId5"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63.png"/><Relationship Id="rId4" Type="http://schemas.openxmlformats.org/officeDocument/2006/relationships/image" Target="../media/image69.png"/><Relationship Id="rId5"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49.png"/><Relationship Id="rId6"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51.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50.png"/><Relationship Id="rId4" Type="http://schemas.openxmlformats.org/officeDocument/2006/relationships/image" Target="../media/image53.png"/><Relationship Id="rId5"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59.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72.png"/><Relationship Id="rId4" Type="http://schemas.openxmlformats.org/officeDocument/2006/relationships/image" Target="../media/image67.png"/><Relationship Id="rId5"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72.png"/><Relationship Id="rId4" Type="http://schemas.openxmlformats.org/officeDocument/2006/relationships/image" Target="../media/image68.png"/><Relationship Id="rId5"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64.png"/><Relationship Id="rId4" Type="http://schemas.openxmlformats.org/officeDocument/2006/relationships/image" Target="../media/image80.png"/><Relationship Id="rId5" Type="http://schemas.openxmlformats.org/officeDocument/2006/relationships/image" Target="../media/image8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64.png"/><Relationship Id="rId4" Type="http://schemas.openxmlformats.org/officeDocument/2006/relationships/image" Target="../media/image80.png"/><Relationship Id="rId5" Type="http://schemas.openxmlformats.org/officeDocument/2006/relationships/image" Target="../media/image82.png"/><Relationship Id="rId6" Type="http://schemas.openxmlformats.org/officeDocument/2006/relationships/image" Target="../media/image6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64.png"/><Relationship Id="rId4" Type="http://schemas.openxmlformats.org/officeDocument/2006/relationships/image" Target="../media/image80.png"/><Relationship Id="rId5" Type="http://schemas.openxmlformats.org/officeDocument/2006/relationships/image" Target="../media/image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68.png"/><Relationship Id="rId4" Type="http://schemas.openxmlformats.org/officeDocument/2006/relationships/image" Target="../media/image64.png"/><Relationship Id="rId5"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64.png"/><Relationship Id="rId6" Type="http://schemas.openxmlformats.org/officeDocument/2006/relationships/image" Target="../media/image7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72.png"/><Relationship Id="rId4" Type="http://schemas.openxmlformats.org/officeDocument/2006/relationships/image" Target="../media/image68.png"/><Relationship Id="rId5" Type="http://schemas.openxmlformats.org/officeDocument/2006/relationships/image" Target="../media/image6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72.png"/><Relationship Id="rId4" Type="http://schemas.openxmlformats.org/officeDocument/2006/relationships/image" Target="../media/image68.png"/><Relationship Id="rId5" Type="http://schemas.openxmlformats.org/officeDocument/2006/relationships/image" Target="../media/image6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64.png"/><Relationship Id="rId4" Type="http://schemas.openxmlformats.org/officeDocument/2006/relationships/image" Target="../media/image80.png"/><Relationship Id="rId5" Type="http://schemas.openxmlformats.org/officeDocument/2006/relationships/image" Target="../media/image82.png"/><Relationship Id="rId6"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79.png"/><Relationship Id="rId4" Type="http://schemas.openxmlformats.org/officeDocument/2006/relationships/image" Target="../media/image70.png"/><Relationship Id="rId5" Type="http://schemas.openxmlformats.org/officeDocument/2006/relationships/image" Target="../media/image78.png"/><Relationship Id="rId6" Type="http://schemas.openxmlformats.org/officeDocument/2006/relationships/image" Target="../media/image73.png"/><Relationship Id="rId7" Type="http://schemas.openxmlformats.org/officeDocument/2006/relationships/image" Target="../media/image7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7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75.png"/><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7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5.xml"/><Relationship Id="rId3"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4"/>
          <p:cNvSpPr txBox="1"/>
          <p:nvPr>
            <p:ph type="ctrTitle"/>
          </p:nvPr>
        </p:nvSpPr>
        <p:spPr>
          <a:xfrm>
            <a:off x="488875" y="1057101"/>
            <a:ext cx="10295918" cy="2719769"/>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6600"/>
              <a:buFont typeface="Montserrat Light"/>
              <a:buNone/>
            </a:pPr>
            <a:r>
              <a:rPr lang="en-GB"/>
              <a:t>Bright Network Technology Academy</a:t>
            </a:r>
            <a:br>
              <a:rPr lang="en-GB"/>
            </a:br>
            <a:endParaRPr/>
          </a:p>
        </p:txBody>
      </p:sp>
      <p:sp>
        <p:nvSpPr>
          <p:cNvPr id="604" name="Google Shape;604;p74"/>
          <p:cNvSpPr txBox="1"/>
          <p:nvPr>
            <p:ph idx="1" type="subTitle"/>
          </p:nvPr>
        </p:nvSpPr>
        <p:spPr>
          <a:xfrm>
            <a:off x="488874" y="3776870"/>
            <a:ext cx="6346824" cy="90669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Font typeface="Montserrat Light"/>
              <a:buNone/>
            </a:pPr>
            <a:r>
              <a:rPr lang="en-GB" sz="2800"/>
              <a:t>Framework for Onboarding and  Ongoing Support </a:t>
            </a:r>
            <a:endParaRPr/>
          </a:p>
        </p:txBody>
      </p:sp>
      <p:sp>
        <p:nvSpPr>
          <p:cNvPr id="605" name="Google Shape;605;p74"/>
          <p:cNvSpPr txBox="1"/>
          <p:nvPr>
            <p:ph idx="2" type="body"/>
          </p:nvPr>
        </p:nvSpPr>
        <p:spPr>
          <a:xfrm>
            <a:off x="488874" y="5118396"/>
            <a:ext cx="2808312" cy="294557"/>
          </a:xfrm>
          <a:prstGeom prst="rect">
            <a:avLst/>
          </a:prstGeom>
          <a:noFill/>
          <a:ln>
            <a:noFill/>
          </a:ln>
        </p:spPr>
        <p:txBody>
          <a:bodyPr anchorCtr="0" anchor="t" bIns="45700" lIns="0" spcFirstLastPara="1" rIns="91425" wrap="square" tIns="45700">
            <a:noAutofit/>
          </a:bodyPr>
          <a:lstStyle/>
          <a:p>
            <a:pPr indent="-223838" lvl="0" marL="223838" rtl="0" algn="l">
              <a:lnSpc>
                <a:spcPct val="100000"/>
              </a:lnSpc>
              <a:spcBef>
                <a:spcPts val="0"/>
              </a:spcBef>
              <a:spcAft>
                <a:spcPts val="0"/>
              </a:spcAft>
              <a:buSzPts val="1400"/>
              <a:buFont typeface="Montserrat ExtraLight"/>
              <a:buNone/>
            </a:pPr>
            <a:r>
              <a:rPr lang="en-GB"/>
              <a:t>May 2022</a:t>
            </a:r>
            <a:endParaRPr/>
          </a:p>
        </p:txBody>
      </p:sp>
      <p:sp>
        <p:nvSpPr>
          <p:cNvPr id="606" name="Google Shape;606;p74"/>
          <p:cNvSpPr txBox="1"/>
          <p:nvPr>
            <p:ph idx="12" type="sldNum"/>
          </p:nvPr>
        </p:nvSpPr>
        <p:spPr>
          <a:xfrm>
            <a:off x="11476528" y="6398341"/>
            <a:ext cx="236095" cy="209916"/>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607" name="Google Shape;607;p74"/>
          <p:cNvSpPr txBox="1"/>
          <p:nvPr/>
        </p:nvSpPr>
        <p:spPr>
          <a:xfrm>
            <a:off x="11192719" y="6504972"/>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lt2"/>
              </a:solidFill>
              <a:latin typeface="Montserrat Light"/>
              <a:ea typeface="Montserrat Light"/>
              <a:cs typeface="Montserrat Light"/>
              <a:sym typeface="Montserrat 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3"/>
          <p:cNvSpPr txBox="1"/>
          <p:nvPr>
            <p:ph type="ctrTitle"/>
          </p:nvPr>
        </p:nvSpPr>
        <p:spPr>
          <a:xfrm>
            <a:off x="1798595" y="1208900"/>
            <a:ext cx="4481400" cy="477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GB">
                <a:latin typeface="Montserrat"/>
                <a:ea typeface="Montserrat"/>
                <a:cs typeface="Montserrat"/>
                <a:sym typeface="Montserrat"/>
              </a:rPr>
              <a:t>Layers of Testing</a:t>
            </a:r>
            <a:endParaRPr>
              <a:latin typeface="Montserrat"/>
              <a:ea typeface="Montserrat"/>
              <a:cs typeface="Montserrat"/>
              <a:sym typeface="Montserrat"/>
            </a:endParaRPr>
          </a:p>
        </p:txBody>
      </p:sp>
      <p:sp>
        <p:nvSpPr>
          <p:cNvPr id="682" name="Google Shape;682;p83"/>
          <p:cNvSpPr txBox="1"/>
          <p:nvPr>
            <p:ph idx="1" type="body"/>
          </p:nvPr>
        </p:nvSpPr>
        <p:spPr>
          <a:xfrm>
            <a:off x="1798607" y="1695933"/>
            <a:ext cx="8466600" cy="3592800"/>
          </a:xfrm>
          <a:prstGeom prst="rect">
            <a:avLst/>
          </a:prstGeom>
        </p:spPr>
        <p:txBody>
          <a:bodyPr anchorCtr="0" anchor="t" bIns="45700" lIns="0" spcFirstLastPara="1" rIns="91425" wrap="square" tIns="45700">
            <a:noAutofit/>
          </a:bodyPr>
          <a:lstStyle/>
          <a:p>
            <a:pPr indent="0" lvl="0" marL="0" rtl="0" algn="l">
              <a:spcBef>
                <a:spcPts val="0"/>
              </a:spcBef>
              <a:spcAft>
                <a:spcPts val="900"/>
              </a:spcAft>
              <a:buNone/>
            </a:pPr>
            <a:r>
              <a:t/>
            </a:r>
            <a:endParaRPr/>
          </a:p>
        </p:txBody>
      </p:sp>
      <p:sp>
        <p:nvSpPr>
          <p:cNvPr id="683" name="Google Shape;683;p83"/>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684" name="Google Shape;684;p83"/>
          <p:cNvSpPr txBox="1"/>
          <p:nvPr>
            <p:ph idx="2" type="body"/>
          </p:nvPr>
        </p:nvSpPr>
        <p:spPr>
          <a:xfrm>
            <a:off x="8735911" y="1399991"/>
            <a:ext cx="1365900" cy="324900"/>
          </a:xfrm>
          <a:prstGeom prst="rect">
            <a:avLst/>
          </a:prstGeom>
        </p:spPr>
        <p:txBody>
          <a:bodyPr anchorCtr="0" anchor="t" bIns="45700" lIns="0" spcFirstLastPara="1" rIns="0" wrap="square" tIns="45700">
            <a:noAutofit/>
          </a:bodyPr>
          <a:lstStyle/>
          <a:p>
            <a:pPr indent="0" lvl="0" marL="0" rtl="0" algn="r">
              <a:spcBef>
                <a:spcPts val="0"/>
              </a:spcBef>
              <a:spcAft>
                <a:spcPts val="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84"/>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Layers of Testing</a:t>
            </a:r>
            <a:endParaRPr/>
          </a:p>
        </p:txBody>
      </p:sp>
      <p:sp>
        <p:nvSpPr>
          <p:cNvPr id="690" name="Google Shape;690;p84"/>
          <p:cNvSpPr txBox="1"/>
          <p:nvPr/>
        </p:nvSpPr>
        <p:spPr>
          <a:xfrm>
            <a:off x="517200" y="1943033"/>
            <a:ext cx="73635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lt2"/>
                </a:solidFill>
                <a:latin typeface="Maven Pro"/>
                <a:ea typeface="Maven Pro"/>
                <a:cs typeface="Maven Pro"/>
                <a:sym typeface="Maven Pro"/>
              </a:rPr>
              <a:t>Visual framework telling us to think about different layers of testing</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rPr lang="en-GB" sz="2400">
                <a:solidFill>
                  <a:schemeClr val="lt2"/>
                </a:solidFill>
                <a:latin typeface="Maven Pro"/>
                <a:ea typeface="Maven Pro"/>
                <a:cs typeface="Maven Pro"/>
                <a:sym typeface="Maven Pro"/>
              </a:rPr>
              <a:t>Helps both developers and QAs create high-quality software</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rPr lang="en-GB" sz="2400">
                <a:solidFill>
                  <a:schemeClr val="lt2"/>
                </a:solidFill>
                <a:latin typeface="Maven Pro"/>
                <a:ea typeface="Maven Pro"/>
                <a:cs typeface="Maven Pro"/>
                <a:sym typeface="Maven Pro"/>
              </a:rPr>
              <a:t>Reduces the time required for developers to identif</a:t>
            </a:r>
            <a:r>
              <a:rPr lang="en-GB" sz="2400">
                <a:solidFill>
                  <a:schemeClr val="lt2"/>
                </a:solidFill>
                <a:latin typeface="Maven Pro"/>
                <a:ea typeface="Maven Pro"/>
                <a:cs typeface="Maven Pro"/>
                <a:sym typeface="Maven Pro"/>
              </a:rPr>
              <a:t>y </a:t>
            </a:r>
            <a:r>
              <a:rPr lang="en-GB" sz="2400">
                <a:solidFill>
                  <a:schemeClr val="lt2"/>
                </a:solidFill>
                <a:latin typeface="Maven Pro"/>
                <a:ea typeface="Maven Pro"/>
                <a:cs typeface="Maven Pro"/>
                <a:sym typeface="Maven Pro"/>
              </a:rPr>
              <a:t>a breaking change</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rPr lang="en-GB" sz="2400">
                <a:solidFill>
                  <a:schemeClr val="lt2"/>
                </a:solidFill>
                <a:latin typeface="Maven Pro"/>
                <a:ea typeface="Maven Pro"/>
                <a:cs typeface="Maven Pro"/>
                <a:sym typeface="Maven Pro"/>
              </a:rPr>
              <a:t>Helpful in building a more reliable test suite</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t/>
            </a:r>
            <a:endParaRPr sz="2400">
              <a:solidFill>
                <a:schemeClr val="lt2"/>
              </a:solidFill>
              <a:latin typeface="Maven Pro"/>
              <a:ea typeface="Maven Pro"/>
              <a:cs typeface="Maven Pro"/>
              <a:sym typeface="Maven Pro"/>
            </a:endParaRPr>
          </a:p>
        </p:txBody>
      </p:sp>
      <p:pic>
        <p:nvPicPr>
          <p:cNvPr id="691" name="Google Shape;691;p84"/>
          <p:cNvPicPr preferRelativeResize="0"/>
          <p:nvPr/>
        </p:nvPicPr>
        <p:blipFill rotWithShape="1">
          <a:blip r:embed="rId3">
            <a:alphaModFix/>
          </a:blip>
          <a:srcRect b="0" l="11361" r="8625" t="0"/>
          <a:stretch/>
        </p:blipFill>
        <p:spPr>
          <a:xfrm>
            <a:off x="7764075" y="1902850"/>
            <a:ext cx="4341725" cy="3052299"/>
          </a:xfrm>
          <a:prstGeom prst="rect">
            <a:avLst/>
          </a:prstGeom>
          <a:noFill/>
          <a:ln>
            <a:noFill/>
          </a:ln>
        </p:spPr>
      </p:pic>
      <p:sp>
        <p:nvSpPr>
          <p:cNvPr id="692" name="Google Shape;692;p84"/>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Testing Pyramid</a:t>
            </a:r>
            <a:endParaRPr/>
          </a:p>
        </p:txBody>
      </p:sp>
      <p:sp>
        <p:nvSpPr>
          <p:cNvPr id="693" name="Google Shape;693;p84"/>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5"/>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Layers of Testing</a:t>
            </a:r>
            <a:endParaRPr/>
          </a:p>
        </p:txBody>
      </p:sp>
      <p:sp>
        <p:nvSpPr>
          <p:cNvPr id="699" name="Google Shape;699;p85"/>
          <p:cNvSpPr txBox="1"/>
          <p:nvPr/>
        </p:nvSpPr>
        <p:spPr>
          <a:xfrm>
            <a:off x="517200" y="1943033"/>
            <a:ext cx="73635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lt2"/>
                </a:solidFill>
                <a:latin typeface="Maven Pro"/>
                <a:ea typeface="Maven Pro"/>
                <a:cs typeface="Maven Pro"/>
                <a:sym typeface="Maven Pro"/>
              </a:rPr>
              <a:t>Tells us (roughly) how much testing to do on each layer</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Code base should be majority tests</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rPr lang="en-GB" sz="2400">
                <a:solidFill>
                  <a:schemeClr val="lt2"/>
                </a:solidFill>
                <a:latin typeface="Maven Pro"/>
                <a:ea typeface="Maven Pro"/>
                <a:cs typeface="Maven Pro"/>
                <a:sym typeface="Maven Pro"/>
              </a:rPr>
              <a:t>Many of test cases per feature</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t/>
            </a:r>
            <a:endParaRPr sz="2400">
              <a:solidFill>
                <a:schemeClr val="lt2"/>
              </a:solidFill>
              <a:latin typeface="Maven Pro"/>
              <a:ea typeface="Maven Pro"/>
              <a:cs typeface="Maven Pro"/>
              <a:sym typeface="Maven Pro"/>
            </a:endParaRPr>
          </a:p>
        </p:txBody>
      </p:sp>
      <p:pic>
        <p:nvPicPr>
          <p:cNvPr id="700" name="Google Shape;700;p85"/>
          <p:cNvPicPr preferRelativeResize="0"/>
          <p:nvPr/>
        </p:nvPicPr>
        <p:blipFill rotWithShape="1">
          <a:blip r:embed="rId3">
            <a:alphaModFix/>
          </a:blip>
          <a:srcRect b="0" l="11361" r="8625" t="0"/>
          <a:stretch/>
        </p:blipFill>
        <p:spPr>
          <a:xfrm>
            <a:off x="7764075" y="1902850"/>
            <a:ext cx="4341725" cy="3052299"/>
          </a:xfrm>
          <a:prstGeom prst="rect">
            <a:avLst/>
          </a:prstGeom>
          <a:noFill/>
          <a:ln>
            <a:noFill/>
          </a:ln>
        </p:spPr>
      </p:pic>
      <p:sp>
        <p:nvSpPr>
          <p:cNvPr id="701" name="Google Shape;701;p85"/>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How much testing should we do?</a:t>
            </a:r>
            <a:endParaRPr/>
          </a:p>
        </p:txBody>
      </p:sp>
      <p:sp>
        <p:nvSpPr>
          <p:cNvPr id="702" name="Google Shape;702;p85"/>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6"/>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Layers of Testing</a:t>
            </a:r>
            <a:endParaRPr/>
          </a:p>
        </p:txBody>
      </p:sp>
      <p:sp>
        <p:nvSpPr>
          <p:cNvPr id="708" name="Google Shape;708;p86"/>
          <p:cNvSpPr txBox="1"/>
          <p:nvPr/>
        </p:nvSpPr>
        <p:spPr>
          <a:xfrm>
            <a:off x="517200" y="1943033"/>
            <a:ext cx="112497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lt2"/>
                </a:solidFill>
                <a:latin typeface="Maven Pro"/>
                <a:ea typeface="Maven Pro"/>
                <a:cs typeface="Maven Pro"/>
                <a:sym typeface="Maven Pro"/>
              </a:rPr>
              <a:t>Assert the operation of individual software components in isolation</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rPr lang="en-GB" sz="2400">
                <a:solidFill>
                  <a:schemeClr val="lt2"/>
                </a:solidFill>
                <a:latin typeface="Maven Pro"/>
                <a:ea typeface="Maven Pro"/>
                <a:cs typeface="Maven Pro"/>
                <a:sym typeface="Maven Pro"/>
              </a:rPr>
              <a:t>Should be able to run extremely quickly and provide fast feedback both while</a:t>
            </a:r>
            <a:r>
              <a:rPr lang="en-GB" sz="2400">
                <a:solidFill>
                  <a:schemeClr val="lt2"/>
                </a:solidFill>
                <a:latin typeface="Maven Pro"/>
                <a:ea typeface="Maven Pro"/>
                <a:cs typeface="Maven Pro"/>
                <a:sym typeface="Maven Pro"/>
              </a:rPr>
              <a:t> </a:t>
            </a:r>
            <a:r>
              <a:rPr lang="en-GB" sz="2400">
                <a:solidFill>
                  <a:schemeClr val="lt2"/>
                </a:solidFill>
                <a:latin typeface="Maven Pro"/>
                <a:ea typeface="Maven Pro"/>
                <a:cs typeface="Maven Pro"/>
                <a:sym typeface="Maven Pro"/>
              </a:rPr>
              <a:t>developing and when run in an automated manner</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rPr lang="en-GB" sz="2400">
                <a:solidFill>
                  <a:schemeClr val="lt2"/>
                </a:solidFill>
                <a:latin typeface="Maven Pro"/>
                <a:ea typeface="Maven Pro"/>
                <a:cs typeface="Maven Pro"/>
                <a:sym typeface="Maven Pro"/>
              </a:rPr>
              <a:t>As per the testing pyramid, unit tests should make up the highest percentage of all tests within the project</a:t>
            </a:r>
            <a:endParaRPr sz="2400">
              <a:solidFill>
                <a:schemeClr val="lt2"/>
              </a:solidFill>
              <a:latin typeface="Maven Pro"/>
              <a:ea typeface="Maven Pro"/>
              <a:cs typeface="Maven Pro"/>
              <a:sym typeface="Maven Pro"/>
            </a:endParaRPr>
          </a:p>
        </p:txBody>
      </p:sp>
      <p:pic>
        <p:nvPicPr>
          <p:cNvPr id="709" name="Google Shape;709;p86"/>
          <p:cNvPicPr preferRelativeResize="0"/>
          <p:nvPr/>
        </p:nvPicPr>
        <p:blipFill>
          <a:blip r:embed="rId3">
            <a:alphaModFix/>
          </a:blip>
          <a:stretch>
            <a:fillRect/>
          </a:stretch>
        </p:blipFill>
        <p:spPr>
          <a:xfrm>
            <a:off x="9459600" y="4120800"/>
            <a:ext cx="2307201" cy="2307201"/>
          </a:xfrm>
          <a:prstGeom prst="rect">
            <a:avLst/>
          </a:prstGeom>
          <a:noFill/>
          <a:ln>
            <a:noFill/>
          </a:ln>
        </p:spPr>
      </p:pic>
      <p:sp>
        <p:nvSpPr>
          <p:cNvPr id="710" name="Google Shape;710;p86"/>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Unit Testing</a:t>
            </a:r>
            <a:endParaRPr/>
          </a:p>
        </p:txBody>
      </p:sp>
      <p:sp>
        <p:nvSpPr>
          <p:cNvPr id="711" name="Google Shape;711;p86"/>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87"/>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Layers of Testing</a:t>
            </a:r>
            <a:endParaRPr/>
          </a:p>
        </p:txBody>
      </p:sp>
      <p:sp>
        <p:nvSpPr>
          <p:cNvPr id="717" name="Google Shape;717;p87"/>
          <p:cNvSpPr txBox="1"/>
          <p:nvPr/>
        </p:nvSpPr>
        <p:spPr>
          <a:xfrm>
            <a:off x="517200" y="1943033"/>
            <a:ext cx="112497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lt2"/>
                </a:solidFill>
                <a:latin typeface="Maven Pro"/>
                <a:ea typeface="Maven Pro"/>
                <a:cs typeface="Maven Pro"/>
                <a:sym typeface="Maven Pro"/>
              </a:rPr>
              <a:t>The level of software testing where individual units / components are combined and tested as a group</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rPr lang="en-GB" sz="2400">
                <a:solidFill>
                  <a:schemeClr val="lt2"/>
                </a:solidFill>
                <a:latin typeface="Maven Pro"/>
                <a:ea typeface="Maven Pro"/>
                <a:cs typeface="Maven Pro"/>
                <a:sym typeface="Maven Pro"/>
              </a:rPr>
              <a:t>Expose faults in the interaction between integrated units</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t/>
            </a:r>
            <a:endParaRPr sz="2400">
              <a:solidFill>
                <a:schemeClr val="lt2"/>
              </a:solidFill>
              <a:latin typeface="Maven Pro"/>
              <a:ea typeface="Maven Pro"/>
              <a:cs typeface="Maven Pro"/>
              <a:sym typeface="Maven Pro"/>
            </a:endParaRPr>
          </a:p>
        </p:txBody>
      </p:sp>
      <p:pic>
        <p:nvPicPr>
          <p:cNvPr id="718" name="Google Shape;718;p87"/>
          <p:cNvPicPr preferRelativeResize="0"/>
          <p:nvPr/>
        </p:nvPicPr>
        <p:blipFill>
          <a:blip r:embed="rId3">
            <a:alphaModFix/>
          </a:blip>
          <a:stretch>
            <a:fillRect/>
          </a:stretch>
        </p:blipFill>
        <p:spPr>
          <a:xfrm>
            <a:off x="9333467" y="3876933"/>
            <a:ext cx="2621301" cy="2621301"/>
          </a:xfrm>
          <a:prstGeom prst="rect">
            <a:avLst/>
          </a:prstGeom>
          <a:noFill/>
          <a:ln>
            <a:noFill/>
          </a:ln>
        </p:spPr>
      </p:pic>
      <p:sp>
        <p:nvSpPr>
          <p:cNvPr id="719" name="Google Shape;719;p87"/>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Integration Testing</a:t>
            </a:r>
            <a:endParaRPr/>
          </a:p>
        </p:txBody>
      </p:sp>
      <p:sp>
        <p:nvSpPr>
          <p:cNvPr id="720" name="Google Shape;720;p87"/>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8"/>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Layers of Testing</a:t>
            </a:r>
            <a:endParaRPr/>
          </a:p>
        </p:txBody>
      </p:sp>
      <p:sp>
        <p:nvSpPr>
          <p:cNvPr id="726" name="Google Shape;726;p88"/>
          <p:cNvSpPr txBox="1"/>
          <p:nvPr/>
        </p:nvSpPr>
        <p:spPr>
          <a:xfrm>
            <a:off x="517200" y="1943033"/>
            <a:ext cx="112497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lt2"/>
                </a:solidFill>
                <a:latin typeface="Maven Pro"/>
                <a:ea typeface="Maven Pro"/>
                <a:cs typeface="Maven Pro"/>
                <a:sym typeface="Maven Pro"/>
              </a:rPr>
              <a:t>Testing an application’s workflow from beginning to end</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rPr lang="en-GB" sz="2400">
                <a:solidFill>
                  <a:schemeClr val="lt2"/>
                </a:solidFill>
                <a:latin typeface="Maven Pro"/>
                <a:ea typeface="Maven Pro"/>
                <a:cs typeface="Maven Pro"/>
                <a:sym typeface="Maven Pro"/>
              </a:rPr>
              <a:t>This method aims to replicate real user scenarios so that the system can be validated for integration and data integrity</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rPr lang="en-GB" sz="2400">
                <a:solidFill>
                  <a:schemeClr val="lt2"/>
                </a:solidFill>
                <a:latin typeface="Maven Pro"/>
                <a:ea typeface="Maven Pro"/>
                <a:cs typeface="Maven Pro"/>
                <a:sym typeface="Maven Pro"/>
              </a:rPr>
              <a:t>Software systems nowadays are complex and interconnected with numerous subsystems. If any of the subsystems fails, the whole software system could crash. This is a major risk and can be avoided by end-to-end testing</a:t>
            </a:r>
            <a:endParaRPr sz="2400">
              <a:solidFill>
                <a:schemeClr val="lt2"/>
              </a:solidFill>
              <a:latin typeface="Maven Pro"/>
              <a:ea typeface="Maven Pro"/>
              <a:cs typeface="Maven Pro"/>
              <a:sym typeface="Maven Pro"/>
            </a:endParaRPr>
          </a:p>
        </p:txBody>
      </p:sp>
      <p:pic>
        <p:nvPicPr>
          <p:cNvPr id="727" name="Google Shape;727;p88"/>
          <p:cNvPicPr preferRelativeResize="0"/>
          <p:nvPr/>
        </p:nvPicPr>
        <p:blipFill>
          <a:blip r:embed="rId3">
            <a:alphaModFix/>
          </a:blip>
          <a:stretch>
            <a:fillRect/>
          </a:stretch>
        </p:blipFill>
        <p:spPr>
          <a:xfrm>
            <a:off x="9512900" y="4093800"/>
            <a:ext cx="2404431" cy="2404431"/>
          </a:xfrm>
          <a:prstGeom prst="rect">
            <a:avLst/>
          </a:prstGeom>
          <a:noFill/>
          <a:ln>
            <a:noFill/>
          </a:ln>
        </p:spPr>
      </p:pic>
      <p:sp>
        <p:nvSpPr>
          <p:cNvPr id="728" name="Google Shape;728;p88"/>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System/E2E Testing</a:t>
            </a:r>
            <a:endParaRPr/>
          </a:p>
        </p:txBody>
      </p:sp>
      <p:sp>
        <p:nvSpPr>
          <p:cNvPr id="729" name="Google Shape;729;p88"/>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89"/>
          <p:cNvSpPr txBox="1"/>
          <p:nvPr>
            <p:ph type="ctrTitle"/>
          </p:nvPr>
        </p:nvSpPr>
        <p:spPr>
          <a:xfrm>
            <a:off x="1798604" y="1208900"/>
            <a:ext cx="8466600" cy="477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GB">
                <a:latin typeface="Montserrat"/>
                <a:ea typeface="Montserrat"/>
                <a:cs typeface="Montserrat"/>
                <a:sym typeface="Montserrat"/>
              </a:rPr>
              <a:t>Test Driven Development (TDD)</a:t>
            </a:r>
            <a:endParaRPr>
              <a:latin typeface="Montserrat"/>
              <a:ea typeface="Montserrat"/>
              <a:cs typeface="Montserrat"/>
              <a:sym typeface="Montserrat"/>
            </a:endParaRPr>
          </a:p>
        </p:txBody>
      </p:sp>
      <p:sp>
        <p:nvSpPr>
          <p:cNvPr id="735" name="Google Shape;735;p89"/>
          <p:cNvSpPr txBox="1"/>
          <p:nvPr>
            <p:ph idx="1" type="body"/>
          </p:nvPr>
        </p:nvSpPr>
        <p:spPr>
          <a:xfrm>
            <a:off x="1798607" y="1695933"/>
            <a:ext cx="8466600" cy="3592800"/>
          </a:xfrm>
          <a:prstGeom prst="rect">
            <a:avLst/>
          </a:prstGeom>
        </p:spPr>
        <p:txBody>
          <a:bodyPr anchorCtr="0" anchor="t" bIns="45700" lIns="0" spcFirstLastPara="1" rIns="91425" wrap="square" tIns="45700">
            <a:noAutofit/>
          </a:bodyPr>
          <a:lstStyle/>
          <a:p>
            <a:pPr indent="0" lvl="0" marL="0" rtl="0" algn="l">
              <a:spcBef>
                <a:spcPts val="0"/>
              </a:spcBef>
              <a:spcAft>
                <a:spcPts val="900"/>
              </a:spcAft>
              <a:buNone/>
            </a:pPr>
            <a:r>
              <a:rPr lang="en-GB"/>
              <a:t>What, how, why?</a:t>
            </a:r>
            <a:endParaRPr/>
          </a:p>
        </p:txBody>
      </p:sp>
      <p:sp>
        <p:nvSpPr>
          <p:cNvPr id="736" name="Google Shape;736;p89"/>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737" name="Google Shape;737;p89"/>
          <p:cNvSpPr txBox="1"/>
          <p:nvPr>
            <p:ph idx="2" type="body"/>
          </p:nvPr>
        </p:nvSpPr>
        <p:spPr>
          <a:xfrm>
            <a:off x="8735911" y="1399991"/>
            <a:ext cx="1365900" cy="324900"/>
          </a:xfrm>
          <a:prstGeom prst="rect">
            <a:avLst/>
          </a:prstGeom>
        </p:spPr>
        <p:txBody>
          <a:bodyPr anchorCtr="0" anchor="t" bIns="45700" lIns="0" spcFirstLastPara="1" rIns="0" wrap="square" tIns="45700">
            <a:noAutofit/>
          </a:bodyPr>
          <a:lstStyle/>
          <a:p>
            <a:pPr indent="0" lvl="0" marL="0" rtl="0" algn="r">
              <a:spcBef>
                <a:spcPts val="0"/>
              </a:spcBef>
              <a:spcAft>
                <a:spcPts val="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90"/>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What is TDD?</a:t>
            </a:r>
            <a:endParaRPr/>
          </a:p>
        </p:txBody>
      </p:sp>
      <p:sp>
        <p:nvSpPr>
          <p:cNvPr id="743" name="Google Shape;743;p90"/>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744" name="Google Shape;744;p90"/>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91"/>
          <p:cNvSpPr txBox="1"/>
          <p:nvPr/>
        </p:nvSpPr>
        <p:spPr>
          <a:xfrm>
            <a:off x="517200" y="1943033"/>
            <a:ext cx="112497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2100"/>
              </a:spcAft>
              <a:buNone/>
            </a:pPr>
            <a:r>
              <a:rPr lang="en-GB" sz="2400">
                <a:solidFill>
                  <a:schemeClr val="lt2"/>
                </a:solidFill>
                <a:latin typeface="Maven Pro"/>
                <a:ea typeface="Maven Pro"/>
                <a:cs typeface="Maven Pro"/>
                <a:sym typeface="Maven Pro"/>
              </a:rPr>
              <a:t>Writing a failing test before creating or changing any code</a:t>
            </a:r>
            <a:endParaRPr sz="2400">
              <a:solidFill>
                <a:schemeClr val="lt2"/>
              </a:solidFill>
              <a:latin typeface="Maven Pro"/>
              <a:ea typeface="Maven Pro"/>
              <a:cs typeface="Maven Pro"/>
              <a:sym typeface="Maven Pro"/>
            </a:endParaRPr>
          </a:p>
        </p:txBody>
      </p:sp>
      <p:sp>
        <p:nvSpPr>
          <p:cNvPr id="750" name="Google Shape;750;p91"/>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500"/>
              <a:buFont typeface="Arial"/>
              <a:buNone/>
            </a:pPr>
            <a:r>
              <a:rPr lang="en-GB"/>
              <a:t>What is TDD?</a:t>
            </a:r>
            <a:endParaRPr/>
          </a:p>
          <a:p>
            <a:pPr indent="0" lvl="0" marL="0" rtl="0" algn="l">
              <a:spcBef>
                <a:spcPts val="0"/>
              </a:spcBef>
              <a:spcAft>
                <a:spcPts val="0"/>
              </a:spcAft>
              <a:buNone/>
            </a:pPr>
            <a:r>
              <a:t/>
            </a:r>
            <a:endParaRPr/>
          </a:p>
        </p:txBody>
      </p:sp>
      <p:grpSp>
        <p:nvGrpSpPr>
          <p:cNvPr id="751" name="Google Shape;751;p91"/>
          <p:cNvGrpSpPr/>
          <p:nvPr/>
        </p:nvGrpSpPr>
        <p:grpSpPr>
          <a:xfrm>
            <a:off x="8121293" y="1855479"/>
            <a:ext cx="3146879" cy="3146879"/>
            <a:chOff x="2669623" y="581320"/>
            <a:chExt cx="3980871" cy="3980871"/>
          </a:xfrm>
        </p:grpSpPr>
        <p:pic>
          <p:nvPicPr>
            <p:cNvPr id="752" name="Google Shape;752;p91"/>
            <p:cNvPicPr preferRelativeResize="0"/>
            <p:nvPr/>
          </p:nvPicPr>
          <p:blipFill>
            <a:blip r:embed="rId3">
              <a:alphaModFix/>
            </a:blip>
            <a:stretch>
              <a:fillRect/>
            </a:stretch>
          </p:blipFill>
          <p:spPr>
            <a:xfrm>
              <a:off x="2669623" y="581320"/>
              <a:ext cx="3980871" cy="3980871"/>
            </a:xfrm>
            <a:prstGeom prst="rect">
              <a:avLst/>
            </a:prstGeom>
            <a:noFill/>
            <a:ln>
              <a:noFill/>
            </a:ln>
          </p:spPr>
        </p:pic>
        <p:pic>
          <p:nvPicPr>
            <p:cNvPr id="753" name="Google Shape;753;p91"/>
            <p:cNvPicPr preferRelativeResize="0"/>
            <p:nvPr/>
          </p:nvPicPr>
          <p:blipFill>
            <a:blip r:embed="rId4">
              <a:alphaModFix/>
            </a:blip>
            <a:stretch>
              <a:fillRect/>
            </a:stretch>
          </p:blipFill>
          <p:spPr>
            <a:xfrm>
              <a:off x="2669623" y="581320"/>
              <a:ext cx="3980871" cy="3980871"/>
            </a:xfrm>
            <a:prstGeom prst="rect">
              <a:avLst/>
            </a:prstGeom>
            <a:noFill/>
            <a:ln>
              <a:noFill/>
            </a:ln>
          </p:spPr>
        </p:pic>
        <p:pic>
          <p:nvPicPr>
            <p:cNvPr id="754" name="Google Shape;754;p91"/>
            <p:cNvPicPr preferRelativeResize="0"/>
            <p:nvPr/>
          </p:nvPicPr>
          <p:blipFill>
            <a:blip r:embed="rId5">
              <a:alphaModFix/>
            </a:blip>
            <a:stretch>
              <a:fillRect/>
            </a:stretch>
          </p:blipFill>
          <p:spPr>
            <a:xfrm>
              <a:off x="2671238" y="582935"/>
              <a:ext cx="3977640" cy="3977640"/>
            </a:xfrm>
            <a:prstGeom prst="rect">
              <a:avLst/>
            </a:prstGeom>
            <a:noFill/>
            <a:ln>
              <a:noFill/>
            </a:ln>
          </p:spPr>
        </p:pic>
      </p:grpSp>
      <p:sp>
        <p:nvSpPr>
          <p:cNvPr id="755" name="Google Shape;755;p91"/>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756" name="Google Shape;756;p91"/>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92"/>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500"/>
              <a:buFont typeface="Arial"/>
              <a:buNone/>
            </a:pPr>
            <a:r>
              <a:rPr lang="en-GB"/>
              <a:t>The TDD Cycle</a:t>
            </a:r>
            <a:endParaRPr/>
          </a:p>
          <a:p>
            <a:pPr indent="0" lvl="0" marL="0" rtl="0" algn="l">
              <a:spcBef>
                <a:spcPts val="0"/>
              </a:spcBef>
              <a:spcAft>
                <a:spcPts val="0"/>
              </a:spcAft>
              <a:buNone/>
            </a:pPr>
            <a:r>
              <a:t/>
            </a:r>
            <a:endParaRPr/>
          </a:p>
        </p:txBody>
      </p:sp>
      <p:sp>
        <p:nvSpPr>
          <p:cNvPr id="762" name="Google Shape;762;p92"/>
          <p:cNvSpPr txBox="1"/>
          <p:nvPr/>
        </p:nvSpPr>
        <p:spPr>
          <a:xfrm>
            <a:off x="1207067" y="2234633"/>
            <a:ext cx="7397700" cy="2855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GB" sz="3200">
                <a:solidFill>
                  <a:schemeClr val="accent4"/>
                </a:solidFill>
                <a:latin typeface="Maven Pro"/>
                <a:ea typeface="Maven Pro"/>
                <a:cs typeface="Maven Pro"/>
                <a:sym typeface="Maven Pro"/>
              </a:rPr>
              <a:t>⇨</a:t>
            </a:r>
            <a:r>
              <a:rPr lang="en-GB" sz="3200">
                <a:solidFill>
                  <a:schemeClr val="dk1"/>
                </a:solidFill>
                <a:latin typeface="Maven Pro"/>
                <a:ea typeface="Maven Pro"/>
                <a:cs typeface="Maven Pro"/>
                <a:sym typeface="Maven Pro"/>
              </a:rPr>
              <a:t> Write a failing test</a:t>
            </a:r>
            <a:endParaRPr sz="32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3200">
              <a:solidFill>
                <a:schemeClr val="dk1"/>
              </a:solidFill>
              <a:latin typeface="Maven Pro"/>
              <a:ea typeface="Maven Pro"/>
              <a:cs typeface="Maven Pro"/>
              <a:sym typeface="Maven Pro"/>
            </a:endParaRPr>
          </a:p>
          <a:p>
            <a:pPr indent="0" lvl="0" marL="0" rtl="0" algn="l">
              <a:spcBef>
                <a:spcPts val="0"/>
              </a:spcBef>
              <a:spcAft>
                <a:spcPts val="0"/>
              </a:spcAft>
              <a:buNone/>
            </a:pPr>
            <a:r>
              <a:rPr lang="en-GB" sz="3200">
                <a:solidFill>
                  <a:schemeClr val="accent1"/>
                </a:solidFill>
                <a:latin typeface="Maven Pro"/>
                <a:ea typeface="Maven Pro"/>
                <a:cs typeface="Maven Pro"/>
                <a:sym typeface="Maven Pro"/>
              </a:rPr>
              <a:t>⇨</a:t>
            </a:r>
            <a:r>
              <a:rPr lang="en-GB" sz="3200">
                <a:solidFill>
                  <a:schemeClr val="dk1"/>
                </a:solidFill>
                <a:latin typeface="Maven Pro"/>
                <a:ea typeface="Maven Pro"/>
                <a:cs typeface="Maven Pro"/>
                <a:sym typeface="Maven Pro"/>
              </a:rPr>
              <a:t> Write the code to make it pass</a:t>
            </a:r>
            <a:endParaRPr sz="32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sz="3200">
              <a:solidFill>
                <a:schemeClr val="dk1"/>
              </a:solidFill>
              <a:latin typeface="Maven Pro"/>
              <a:ea typeface="Maven Pro"/>
              <a:cs typeface="Maven Pro"/>
              <a:sym typeface="Maven Pro"/>
            </a:endParaRPr>
          </a:p>
          <a:p>
            <a:pPr indent="0" lvl="0" marL="0" rtl="0" algn="l">
              <a:spcBef>
                <a:spcPts val="0"/>
              </a:spcBef>
              <a:spcAft>
                <a:spcPts val="0"/>
              </a:spcAft>
              <a:buNone/>
            </a:pPr>
            <a:r>
              <a:rPr lang="en-GB" sz="3200">
                <a:solidFill>
                  <a:schemeClr val="accent2"/>
                </a:solidFill>
                <a:latin typeface="Maven Pro"/>
                <a:ea typeface="Maven Pro"/>
                <a:cs typeface="Maven Pro"/>
                <a:sym typeface="Maven Pro"/>
              </a:rPr>
              <a:t>⇨</a:t>
            </a:r>
            <a:r>
              <a:rPr lang="en-GB" sz="3200">
                <a:solidFill>
                  <a:schemeClr val="dk1"/>
                </a:solidFill>
                <a:latin typeface="Maven Pro"/>
                <a:ea typeface="Maven Pro"/>
                <a:cs typeface="Maven Pro"/>
                <a:sym typeface="Maven Pro"/>
              </a:rPr>
              <a:t> Refactor as needed</a:t>
            </a:r>
            <a:endParaRPr sz="3200">
              <a:solidFill>
                <a:schemeClr val="dk1"/>
              </a:solidFill>
              <a:latin typeface="Maven Pro"/>
              <a:ea typeface="Maven Pro"/>
              <a:cs typeface="Maven Pro"/>
              <a:sym typeface="Maven Pro"/>
            </a:endParaRPr>
          </a:p>
          <a:p>
            <a:pPr indent="0" lvl="0" marL="0" rtl="0" algn="l">
              <a:spcBef>
                <a:spcPts val="0"/>
              </a:spcBef>
              <a:spcAft>
                <a:spcPts val="0"/>
              </a:spcAft>
              <a:buClr>
                <a:schemeClr val="dk1"/>
              </a:buClr>
              <a:buSzPts val="1500"/>
              <a:buFont typeface="Arial"/>
              <a:buNone/>
            </a:pPr>
            <a:r>
              <a:t/>
            </a:r>
            <a:endParaRPr sz="3200">
              <a:solidFill>
                <a:schemeClr val="lt2"/>
              </a:solidFill>
              <a:latin typeface="Maven Pro"/>
              <a:ea typeface="Maven Pro"/>
              <a:cs typeface="Maven Pro"/>
              <a:sym typeface="Maven Pro"/>
            </a:endParaRPr>
          </a:p>
        </p:txBody>
      </p:sp>
      <p:grpSp>
        <p:nvGrpSpPr>
          <p:cNvPr id="763" name="Google Shape;763;p92"/>
          <p:cNvGrpSpPr/>
          <p:nvPr/>
        </p:nvGrpSpPr>
        <p:grpSpPr>
          <a:xfrm>
            <a:off x="8121293" y="1855479"/>
            <a:ext cx="3146879" cy="3146879"/>
            <a:chOff x="2669623" y="581320"/>
            <a:chExt cx="3980871" cy="3980871"/>
          </a:xfrm>
        </p:grpSpPr>
        <p:pic>
          <p:nvPicPr>
            <p:cNvPr id="764" name="Google Shape;764;p92"/>
            <p:cNvPicPr preferRelativeResize="0"/>
            <p:nvPr/>
          </p:nvPicPr>
          <p:blipFill>
            <a:blip r:embed="rId3">
              <a:alphaModFix/>
            </a:blip>
            <a:stretch>
              <a:fillRect/>
            </a:stretch>
          </p:blipFill>
          <p:spPr>
            <a:xfrm>
              <a:off x="2669623" y="581320"/>
              <a:ext cx="3980871" cy="3980871"/>
            </a:xfrm>
            <a:prstGeom prst="rect">
              <a:avLst/>
            </a:prstGeom>
            <a:noFill/>
            <a:ln>
              <a:noFill/>
            </a:ln>
          </p:spPr>
        </p:pic>
        <p:pic>
          <p:nvPicPr>
            <p:cNvPr id="765" name="Google Shape;765;p92"/>
            <p:cNvPicPr preferRelativeResize="0"/>
            <p:nvPr/>
          </p:nvPicPr>
          <p:blipFill>
            <a:blip r:embed="rId4">
              <a:alphaModFix/>
            </a:blip>
            <a:stretch>
              <a:fillRect/>
            </a:stretch>
          </p:blipFill>
          <p:spPr>
            <a:xfrm>
              <a:off x="2669623" y="581320"/>
              <a:ext cx="3980871" cy="3980871"/>
            </a:xfrm>
            <a:prstGeom prst="rect">
              <a:avLst/>
            </a:prstGeom>
            <a:noFill/>
            <a:ln>
              <a:noFill/>
            </a:ln>
          </p:spPr>
        </p:pic>
        <p:pic>
          <p:nvPicPr>
            <p:cNvPr id="766" name="Google Shape;766;p92"/>
            <p:cNvPicPr preferRelativeResize="0"/>
            <p:nvPr/>
          </p:nvPicPr>
          <p:blipFill>
            <a:blip r:embed="rId5">
              <a:alphaModFix/>
            </a:blip>
            <a:stretch>
              <a:fillRect/>
            </a:stretch>
          </p:blipFill>
          <p:spPr>
            <a:xfrm>
              <a:off x="2671238" y="582935"/>
              <a:ext cx="3977640" cy="3977640"/>
            </a:xfrm>
            <a:prstGeom prst="rect">
              <a:avLst/>
            </a:prstGeom>
            <a:noFill/>
            <a:ln>
              <a:noFill/>
            </a:ln>
          </p:spPr>
        </p:pic>
      </p:grpSp>
      <p:sp>
        <p:nvSpPr>
          <p:cNvPr id="767" name="Google Shape;767;p92"/>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Red, green, factor!</a:t>
            </a:r>
            <a:endParaRPr/>
          </a:p>
        </p:txBody>
      </p:sp>
      <p:sp>
        <p:nvSpPr>
          <p:cNvPr id="768" name="Google Shape;768;p92"/>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5"/>
          <p:cNvSpPr txBox="1"/>
          <p:nvPr>
            <p:ph type="ctrTitle"/>
          </p:nvPr>
        </p:nvSpPr>
        <p:spPr>
          <a:xfrm>
            <a:off x="488875" y="1057101"/>
            <a:ext cx="10296000" cy="27198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6600"/>
              <a:buFont typeface="Montserrat Light"/>
              <a:buNone/>
            </a:pPr>
            <a:r>
              <a:rPr lang="en-GB"/>
              <a:t>Testing </a:t>
            </a:r>
            <a:endParaRPr/>
          </a:p>
        </p:txBody>
      </p:sp>
      <p:sp>
        <p:nvSpPr>
          <p:cNvPr id="614" name="Google Shape;614;p75"/>
          <p:cNvSpPr txBox="1"/>
          <p:nvPr>
            <p:ph idx="1" type="subTitle"/>
          </p:nvPr>
        </p:nvSpPr>
        <p:spPr>
          <a:xfrm>
            <a:off x="488874" y="3776870"/>
            <a:ext cx="6346800" cy="906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800"/>
              <a:buFont typeface="Montserrat Light"/>
              <a:buNone/>
            </a:pPr>
            <a:r>
              <a:rPr lang="en-GB" sz="2800"/>
              <a:t>What, why, how?</a:t>
            </a:r>
            <a:endParaRPr/>
          </a:p>
        </p:txBody>
      </p:sp>
      <p:sp>
        <p:nvSpPr>
          <p:cNvPr id="615" name="Google Shape;615;p75"/>
          <p:cNvSpPr txBox="1"/>
          <p:nvPr>
            <p:ph idx="2" type="body"/>
          </p:nvPr>
        </p:nvSpPr>
        <p:spPr>
          <a:xfrm>
            <a:off x="488874" y="5118396"/>
            <a:ext cx="2808300" cy="294600"/>
          </a:xfrm>
          <a:prstGeom prst="rect">
            <a:avLst/>
          </a:prstGeom>
          <a:noFill/>
          <a:ln>
            <a:noFill/>
          </a:ln>
        </p:spPr>
        <p:txBody>
          <a:bodyPr anchorCtr="0" anchor="t" bIns="45700" lIns="0" spcFirstLastPara="1" rIns="91425" wrap="square" tIns="45700">
            <a:noAutofit/>
          </a:bodyPr>
          <a:lstStyle/>
          <a:p>
            <a:pPr indent="-223837" lvl="0" marL="223837" rtl="0" algn="l">
              <a:lnSpc>
                <a:spcPct val="100000"/>
              </a:lnSpc>
              <a:spcBef>
                <a:spcPts val="0"/>
              </a:spcBef>
              <a:spcAft>
                <a:spcPts val="0"/>
              </a:spcAft>
              <a:buSzPts val="1400"/>
              <a:buFont typeface="Montserrat ExtraLight"/>
              <a:buNone/>
            </a:pPr>
            <a:r>
              <a:rPr lang="en-GB"/>
              <a:t>May 2022</a:t>
            </a:r>
            <a:endParaRPr/>
          </a:p>
        </p:txBody>
      </p:sp>
      <p:sp>
        <p:nvSpPr>
          <p:cNvPr id="616" name="Google Shape;616;p75"/>
          <p:cNvSpPr txBox="1"/>
          <p:nvPr>
            <p:ph idx="12" type="sldNum"/>
          </p:nvPr>
        </p:nvSpPr>
        <p:spPr>
          <a:xfrm>
            <a:off x="11476528" y="6398341"/>
            <a:ext cx="236100" cy="210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617" name="Google Shape;617;p75"/>
          <p:cNvSpPr txBox="1"/>
          <p:nvPr/>
        </p:nvSpPr>
        <p:spPr>
          <a:xfrm>
            <a:off x="11192719" y="6504972"/>
            <a:ext cx="0" cy="0"/>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lt2"/>
              </a:solidFill>
              <a:latin typeface="Montserrat Light"/>
              <a:ea typeface="Montserrat Light"/>
              <a:cs typeface="Montserrat Light"/>
              <a:sym typeface="Montserrat 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93"/>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Failing test</a:t>
            </a:r>
            <a:endParaRPr/>
          </a:p>
        </p:txBody>
      </p:sp>
      <p:sp>
        <p:nvSpPr>
          <p:cNvPr id="774" name="Google Shape;774;p93"/>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775" name="Google Shape;775;p93"/>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776" name="Google Shape;776;p93"/>
          <p:cNvSpPr txBox="1"/>
          <p:nvPr/>
        </p:nvSpPr>
        <p:spPr>
          <a:xfrm>
            <a:off x="517200" y="1943025"/>
            <a:ext cx="67425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Usually</a:t>
            </a:r>
            <a:endParaRPr sz="2400">
              <a:solidFill>
                <a:schemeClr val="lt2"/>
              </a:solidFill>
              <a:latin typeface="Maven Pro"/>
              <a:ea typeface="Maven Pro"/>
              <a:cs typeface="Maven Pro"/>
              <a:sym typeface="Maven Pro"/>
            </a:endParaRPr>
          </a:p>
          <a:p>
            <a:pPr indent="-381000" lvl="0" marL="457200" rtl="0" algn="l">
              <a:spcBef>
                <a:spcPts val="2100"/>
              </a:spcBef>
              <a:spcAft>
                <a:spcPts val="0"/>
              </a:spcAft>
              <a:buClr>
                <a:schemeClr val="lt2"/>
              </a:buClr>
              <a:buSzPts val="2400"/>
              <a:buFont typeface="Maven Pro"/>
              <a:buChar char="●"/>
            </a:pPr>
            <a:r>
              <a:rPr lang="en-GB" sz="2400">
                <a:solidFill>
                  <a:schemeClr val="lt2"/>
                </a:solidFill>
                <a:latin typeface="Maven Pro"/>
                <a:ea typeface="Maven Pro"/>
                <a:cs typeface="Maven Pro"/>
                <a:sym typeface="Maven Pro"/>
              </a:rPr>
              <a:t>Compiles and runs.</a:t>
            </a:r>
            <a:endParaRPr sz="2400">
              <a:solidFill>
                <a:schemeClr val="lt2"/>
              </a:solidFill>
              <a:latin typeface="Maven Pro"/>
              <a:ea typeface="Maven Pro"/>
              <a:cs typeface="Maven Pro"/>
              <a:sym typeface="Maven Pro"/>
            </a:endParaRPr>
          </a:p>
          <a:p>
            <a:pPr indent="-381000" lvl="0" marL="457200" rtl="0" algn="l">
              <a:spcBef>
                <a:spcPts val="0"/>
              </a:spcBef>
              <a:spcAft>
                <a:spcPts val="0"/>
              </a:spcAft>
              <a:buClr>
                <a:schemeClr val="lt2"/>
              </a:buClr>
              <a:buSzPts val="2400"/>
              <a:buFont typeface="Maven Pro"/>
              <a:buChar char="●"/>
            </a:pPr>
            <a:r>
              <a:rPr lang="en-GB" sz="2400">
                <a:solidFill>
                  <a:schemeClr val="lt2"/>
                </a:solidFill>
                <a:latin typeface="Maven Pro"/>
                <a:ea typeface="Maven Pro"/>
                <a:cs typeface="Maven Pro"/>
                <a:sym typeface="Maven Pro"/>
              </a:rPr>
              <a:t>Contains a failing assertion.</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But sometimes it requires implementation to even execute (e.g. creating a new method on a class)</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t/>
            </a:r>
            <a:endParaRPr sz="2400">
              <a:solidFill>
                <a:schemeClr val="lt2"/>
              </a:solidFill>
              <a:latin typeface="Maven Pro"/>
              <a:ea typeface="Maven Pro"/>
              <a:cs typeface="Maven Pro"/>
              <a:sym typeface="Maven Pro"/>
            </a:endParaRPr>
          </a:p>
        </p:txBody>
      </p:sp>
      <p:pic>
        <p:nvPicPr>
          <p:cNvPr id="777" name="Google Shape;777;p93"/>
          <p:cNvPicPr preferRelativeResize="0"/>
          <p:nvPr/>
        </p:nvPicPr>
        <p:blipFill>
          <a:blip r:embed="rId3">
            <a:alphaModFix/>
          </a:blip>
          <a:stretch>
            <a:fillRect/>
          </a:stretch>
        </p:blipFill>
        <p:spPr>
          <a:xfrm>
            <a:off x="7111988" y="1526713"/>
            <a:ext cx="4600575" cy="1724025"/>
          </a:xfrm>
          <a:prstGeom prst="rect">
            <a:avLst/>
          </a:prstGeom>
          <a:noFill/>
          <a:ln>
            <a:noFill/>
          </a:ln>
        </p:spPr>
      </p:pic>
      <p:pic>
        <p:nvPicPr>
          <p:cNvPr id="778" name="Google Shape;778;p93"/>
          <p:cNvPicPr preferRelativeResize="0"/>
          <p:nvPr/>
        </p:nvPicPr>
        <p:blipFill>
          <a:blip r:embed="rId4">
            <a:alphaModFix/>
          </a:blip>
          <a:stretch>
            <a:fillRect/>
          </a:stretch>
        </p:blipFill>
        <p:spPr>
          <a:xfrm>
            <a:off x="7402500" y="3439138"/>
            <a:ext cx="4019550" cy="1695450"/>
          </a:xfrm>
          <a:prstGeom prst="rect">
            <a:avLst/>
          </a:prstGeom>
          <a:noFill/>
          <a:ln>
            <a:noFill/>
          </a:ln>
        </p:spPr>
      </p:pic>
      <p:pic>
        <p:nvPicPr>
          <p:cNvPr id="779" name="Google Shape;779;p93"/>
          <p:cNvPicPr preferRelativeResize="0"/>
          <p:nvPr/>
        </p:nvPicPr>
        <p:blipFill>
          <a:blip r:embed="rId5">
            <a:alphaModFix/>
          </a:blip>
          <a:stretch>
            <a:fillRect/>
          </a:stretch>
        </p:blipFill>
        <p:spPr>
          <a:xfrm>
            <a:off x="8277363" y="5322988"/>
            <a:ext cx="2269800" cy="698400"/>
          </a:xfrm>
          <a:prstGeom prst="rect">
            <a:avLst/>
          </a:prstGeom>
          <a:noFill/>
          <a:ln>
            <a:noFill/>
          </a:ln>
        </p:spPr>
      </p:pic>
      <p:cxnSp>
        <p:nvCxnSpPr>
          <p:cNvPr id="780" name="Google Shape;780;p93"/>
          <p:cNvCxnSpPr>
            <a:stCxn id="777" idx="2"/>
            <a:endCxn id="778" idx="0"/>
          </p:cNvCxnSpPr>
          <p:nvPr/>
        </p:nvCxnSpPr>
        <p:spPr>
          <a:xfrm>
            <a:off x="9412275" y="3250738"/>
            <a:ext cx="0" cy="188400"/>
          </a:xfrm>
          <a:prstGeom prst="straightConnector1">
            <a:avLst/>
          </a:prstGeom>
          <a:noFill/>
          <a:ln cap="flat" cmpd="sng" w="9525">
            <a:solidFill>
              <a:schemeClr val="dk2"/>
            </a:solidFill>
            <a:prstDash val="solid"/>
            <a:round/>
            <a:headEnd len="med" w="med" type="none"/>
            <a:tailEnd len="med" w="med" type="triangle"/>
          </a:ln>
        </p:spPr>
      </p:cxnSp>
      <p:cxnSp>
        <p:nvCxnSpPr>
          <p:cNvPr id="781" name="Google Shape;781;p93"/>
          <p:cNvCxnSpPr>
            <a:stCxn id="778" idx="2"/>
            <a:endCxn id="779" idx="0"/>
          </p:cNvCxnSpPr>
          <p:nvPr/>
        </p:nvCxnSpPr>
        <p:spPr>
          <a:xfrm>
            <a:off x="9412275" y="5134588"/>
            <a:ext cx="0" cy="188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94"/>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Make it pass</a:t>
            </a:r>
            <a:endParaRPr/>
          </a:p>
        </p:txBody>
      </p:sp>
      <p:sp>
        <p:nvSpPr>
          <p:cNvPr id="787" name="Google Shape;787;p94"/>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788" name="Google Shape;788;p94"/>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789" name="Google Shape;789;p94"/>
          <p:cNvSpPr txBox="1"/>
          <p:nvPr/>
        </p:nvSpPr>
        <p:spPr>
          <a:xfrm>
            <a:off x="517200" y="1943025"/>
            <a:ext cx="67425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lt2"/>
                </a:solidFill>
                <a:latin typeface="Maven Pro"/>
                <a:ea typeface="Maven Pro"/>
                <a:cs typeface="Maven Pro"/>
                <a:sym typeface="Maven Pro"/>
              </a:rPr>
              <a:t>Write just enough to make the test pass. </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rPr lang="en-GB" sz="2400">
                <a:solidFill>
                  <a:schemeClr val="lt2"/>
                </a:solidFill>
                <a:latin typeface="Maven Pro"/>
                <a:ea typeface="Maven Pro"/>
                <a:cs typeface="Maven Pro"/>
                <a:sym typeface="Maven Pro"/>
              </a:rPr>
              <a:t>Be lazy to ensure robust testing.</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t/>
            </a:r>
            <a:endParaRPr sz="2400">
              <a:solidFill>
                <a:schemeClr val="lt2"/>
              </a:solidFill>
              <a:latin typeface="Maven Pro"/>
              <a:ea typeface="Maven Pro"/>
              <a:cs typeface="Maven Pro"/>
              <a:sym typeface="Maven Pro"/>
            </a:endParaRPr>
          </a:p>
        </p:txBody>
      </p:sp>
      <p:pic>
        <p:nvPicPr>
          <p:cNvPr id="790" name="Google Shape;790;p94"/>
          <p:cNvPicPr preferRelativeResize="0"/>
          <p:nvPr/>
        </p:nvPicPr>
        <p:blipFill>
          <a:blip r:embed="rId3">
            <a:alphaModFix/>
          </a:blip>
          <a:stretch>
            <a:fillRect/>
          </a:stretch>
        </p:blipFill>
        <p:spPr>
          <a:xfrm>
            <a:off x="7376850" y="2266559"/>
            <a:ext cx="4038600" cy="1695450"/>
          </a:xfrm>
          <a:prstGeom prst="rect">
            <a:avLst/>
          </a:prstGeom>
          <a:noFill/>
          <a:ln>
            <a:noFill/>
          </a:ln>
        </p:spPr>
      </p:pic>
      <p:pic>
        <p:nvPicPr>
          <p:cNvPr id="791" name="Google Shape;791;p94"/>
          <p:cNvPicPr preferRelativeResize="0"/>
          <p:nvPr/>
        </p:nvPicPr>
        <p:blipFill>
          <a:blip r:embed="rId4">
            <a:alphaModFix/>
          </a:blip>
          <a:stretch>
            <a:fillRect/>
          </a:stretch>
        </p:blipFill>
        <p:spPr>
          <a:xfrm>
            <a:off x="7082400" y="4431209"/>
            <a:ext cx="4627499" cy="371687"/>
          </a:xfrm>
          <a:prstGeom prst="rect">
            <a:avLst/>
          </a:prstGeom>
          <a:noFill/>
          <a:ln>
            <a:noFill/>
          </a:ln>
        </p:spPr>
      </p:pic>
      <p:cxnSp>
        <p:nvCxnSpPr>
          <p:cNvPr id="792" name="Google Shape;792;p94"/>
          <p:cNvCxnSpPr>
            <a:stCxn id="790" idx="2"/>
            <a:endCxn id="791" idx="0"/>
          </p:cNvCxnSpPr>
          <p:nvPr/>
        </p:nvCxnSpPr>
        <p:spPr>
          <a:xfrm>
            <a:off x="9396150" y="3962009"/>
            <a:ext cx="0" cy="469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95"/>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Refactor</a:t>
            </a:r>
            <a:endParaRPr/>
          </a:p>
        </p:txBody>
      </p:sp>
      <p:sp>
        <p:nvSpPr>
          <p:cNvPr id="798" name="Google Shape;798;p95"/>
          <p:cNvSpPr txBox="1"/>
          <p:nvPr/>
        </p:nvSpPr>
        <p:spPr>
          <a:xfrm rot="-823439">
            <a:off x="491352" y="4117073"/>
            <a:ext cx="2082660" cy="1341217"/>
          </a:xfrm>
          <a:prstGeom prst="rect">
            <a:avLst/>
          </a:prstGeom>
          <a:gradFill>
            <a:gsLst>
              <a:gs pos="0">
                <a:srgbClr val="40B4E5">
                  <a:alpha val="50980"/>
                  <a:alpha val="50840"/>
                </a:srgbClr>
              </a:gs>
              <a:gs pos="100000">
                <a:schemeClr val="accent3">
                  <a:alpha val="50840"/>
                </a:schemeClr>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240000" lIns="240000" spcFirstLastPara="1" rIns="240000" wrap="square" tIns="240000">
            <a:noAutofit/>
          </a:bodyPr>
          <a:lstStyle/>
          <a:p>
            <a:pPr indent="0" lvl="0" marL="0" rtl="0" algn="l">
              <a:spcBef>
                <a:spcPts val="0"/>
              </a:spcBef>
              <a:spcAft>
                <a:spcPts val="0"/>
              </a:spcAft>
              <a:buNone/>
            </a:pPr>
            <a:r>
              <a:rPr b="1" lang="en-GB" sz="2300">
                <a:latin typeface="Maven Pro"/>
                <a:ea typeface="Maven Pro"/>
                <a:cs typeface="Maven Pro"/>
                <a:sym typeface="Maven Pro"/>
              </a:rPr>
              <a:t>D</a:t>
            </a:r>
            <a:r>
              <a:rPr lang="en-GB" sz="2300">
                <a:latin typeface="Maven Pro"/>
                <a:ea typeface="Maven Pro"/>
                <a:cs typeface="Maven Pro"/>
                <a:sym typeface="Maven Pro"/>
              </a:rPr>
              <a:t>on’t</a:t>
            </a:r>
            <a:endParaRPr sz="2300">
              <a:latin typeface="Maven Pro"/>
              <a:ea typeface="Maven Pro"/>
              <a:cs typeface="Maven Pro"/>
              <a:sym typeface="Maven Pro"/>
            </a:endParaRPr>
          </a:p>
          <a:p>
            <a:pPr indent="0" lvl="0" marL="0" rtl="0" algn="l">
              <a:spcBef>
                <a:spcPts val="0"/>
              </a:spcBef>
              <a:spcAft>
                <a:spcPts val="0"/>
              </a:spcAft>
              <a:buNone/>
            </a:pPr>
            <a:r>
              <a:rPr b="1" lang="en-GB" sz="2300">
                <a:latin typeface="Maven Pro"/>
                <a:ea typeface="Maven Pro"/>
                <a:cs typeface="Maven Pro"/>
                <a:sym typeface="Maven Pro"/>
              </a:rPr>
              <a:t>R</a:t>
            </a:r>
            <a:r>
              <a:rPr lang="en-GB" sz="2300">
                <a:latin typeface="Maven Pro"/>
                <a:ea typeface="Maven Pro"/>
                <a:cs typeface="Maven Pro"/>
                <a:sym typeface="Maven Pro"/>
              </a:rPr>
              <a:t>epeat</a:t>
            </a:r>
            <a:endParaRPr sz="2300">
              <a:latin typeface="Maven Pro"/>
              <a:ea typeface="Maven Pro"/>
              <a:cs typeface="Maven Pro"/>
              <a:sym typeface="Maven Pro"/>
            </a:endParaRPr>
          </a:p>
          <a:p>
            <a:pPr indent="0" lvl="0" marL="0" rtl="0" algn="l">
              <a:spcBef>
                <a:spcPts val="0"/>
              </a:spcBef>
              <a:spcAft>
                <a:spcPts val="0"/>
              </a:spcAft>
              <a:buNone/>
            </a:pPr>
            <a:r>
              <a:rPr b="1" lang="en-GB" sz="2300">
                <a:latin typeface="Maven Pro"/>
                <a:ea typeface="Maven Pro"/>
                <a:cs typeface="Maven Pro"/>
                <a:sym typeface="Maven Pro"/>
              </a:rPr>
              <a:t>Y</a:t>
            </a:r>
            <a:r>
              <a:rPr lang="en-GB" sz="2300">
                <a:latin typeface="Maven Pro"/>
                <a:ea typeface="Maven Pro"/>
                <a:cs typeface="Maven Pro"/>
                <a:sym typeface="Maven Pro"/>
              </a:rPr>
              <a:t>ourself</a:t>
            </a:r>
            <a:endParaRPr sz="2300">
              <a:latin typeface="Maven Pro"/>
              <a:ea typeface="Maven Pro"/>
              <a:cs typeface="Maven Pro"/>
              <a:sym typeface="Maven Pro"/>
            </a:endParaRPr>
          </a:p>
        </p:txBody>
      </p:sp>
      <p:sp>
        <p:nvSpPr>
          <p:cNvPr id="799" name="Google Shape;799;p95"/>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800" name="Google Shape;800;p95"/>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801" name="Google Shape;801;p95"/>
          <p:cNvSpPr txBox="1"/>
          <p:nvPr/>
        </p:nvSpPr>
        <p:spPr>
          <a:xfrm>
            <a:off x="517200" y="1943025"/>
            <a:ext cx="67425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lt2"/>
                </a:solidFill>
                <a:latin typeface="Maven Pro"/>
                <a:ea typeface="Maven Pro"/>
                <a:cs typeface="Maven Pro"/>
                <a:sym typeface="Maven Pro"/>
              </a:rPr>
              <a:t>A key reason to practice TDD is design. </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During the Refactor phase, consider whether you can improve the solution to the existing tests (e.g. make it DRY, decrease coupling)</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t/>
            </a:r>
            <a:endParaRPr sz="2400">
              <a:solidFill>
                <a:schemeClr val="lt2"/>
              </a:solidFill>
              <a:latin typeface="Maven Pro"/>
              <a:ea typeface="Maven Pro"/>
              <a:cs typeface="Maven Pro"/>
              <a:sym typeface="Maven Pro"/>
            </a:endParaRPr>
          </a:p>
        </p:txBody>
      </p:sp>
      <p:pic>
        <p:nvPicPr>
          <p:cNvPr id="802" name="Google Shape;802;p95"/>
          <p:cNvPicPr preferRelativeResize="0"/>
          <p:nvPr/>
        </p:nvPicPr>
        <p:blipFill>
          <a:blip r:embed="rId3">
            <a:alphaModFix/>
          </a:blip>
          <a:stretch>
            <a:fillRect/>
          </a:stretch>
        </p:blipFill>
        <p:spPr>
          <a:xfrm>
            <a:off x="7165400" y="1674859"/>
            <a:ext cx="4038600" cy="2095500"/>
          </a:xfrm>
          <a:prstGeom prst="rect">
            <a:avLst/>
          </a:prstGeom>
          <a:noFill/>
          <a:ln>
            <a:noFill/>
          </a:ln>
        </p:spPr>
      </p:pic>
      <p:pic>
        <p:nvPicPr>
          <p:cNvPr id="803" name="Google Shape;803;p95"/>
          <p:cNvPicPr preferRelativeResize="0"/>
          <p:nvPr/>
        </p:nvPicPr>
        <p:blipFill>
          <a:blip r:embed="rId4">
            <a:alphaModFix/>
          </a:blip>
          <a:stretch>
            <a:fillRect/>
          </a:stretch>
        </p:blipFill>
        <p:spPr>
          <a:xfrm>
            <a:off x="6870950" y="4479584"/>
            <a:ext cx="4627500" cy="380215"/>
          </a:xfrm>
          <a:prstGeom prst="rect">
            <a:avLst/>
          </a:prstGeom>
          <a:noFill/>
          <a:ln>
            <a:noFill/>
          </a:ln>
        </p:spPr>
      </p:pic>
      <p:cxnSp>
        <p:nvCxnSpPr>
          <p:cNvPr id="804" name="Google Shape;804;p95"/>
          <p:cNvCxnSpPr>
            <a:stCxn id="802" idx="2"/>
            <a:endCxn id="803" idx="0"/>
          </p:cNvCxnSpPr>
          <p:nvPr/>
        </p:nvCxnSpPr>
        <p:spPr>
          <a:xfrm>
            <a:off x="9184700" y="3770359"/>
            <a:ext cx="0" cy="709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6"/>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The benefits of TDD</a:t>
            </a:r>
            <a:endParaRPr/>
          </a:p>
        </p:txBody>
      </p:sp>
      <p:sp>
        <p:nvSpPr>
          <p:cNvPr id="810" name="Google Shape;810;p96"/>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811" name="Google Shape;811;p96"/>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97"/>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Simpler</a:t>
            </a:r>
            <a:endParaRPr>
              <a:solidFill>
                <a:srgbClr val="FF004E"/>
              </a:solidFill>
            </a:endParaRPr>
          </a:p>
        </p:txBody>
      </p:sp>
      <p:sp>
        <p:nvSpPr>
          <p:cNvPr id="817" name="Google Shape;817;p97"/>
          <p:cNvSpPr txBox="1"/>
          <p:nvPr/>
        </p:nvSpPr>
        <p:spPr>
          <a:xfrm>
            <a:off x="8792300" y="3192267"/>
            <a:ext cx="933300" cy="9468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t/>
            </a:r>
            <a:endParaRPr b="1" sz="4000">
              <a:latin typeface="Titillium Web"/>
              <a:ea typeface="Titillium Web"/>
              <a:cs typeface="Titillium Web"/>
              <a:sym typeface="Titillium Web"/>
            </a:endParaRPr>
          </a:p>
        </p:txBody>
      </p:sp>
      <p:pic>
        <p:nvPicPr>
          <p:cNvPr id="818" name="Google Shape;818;p97"/>
          <p:cNvPicPr preferRelativeResize="0"/>
          <p:nvPr/>
        </p:nvPicPr>
        <p:blipFill rotWithShape="1">
          <a:blip r:embed="rId3">
            <a:alphaModFix/>
          </a:blip>
          <a:srcRect b="14160" l="13709" r="13600" t="15421"/>
          <a:stretch/>
        </p:blipFill>
        <p:spPr>
          <a:xfrm>
            <a:off x="8630000" y="2147252"/>
            <a:ext cx="2420301" cy="2344680"/>
          </a:xfrm>
          <a:prstGeom prst="rect">
            <a:avLst/>
          </a:prstGeom>
          <a:noFill/>
          <a:ln>
            <a:noFill/>
          </a:ln>
        </p:spPr>
      </p:pic>
      <p:sp>
        <p:nvSpPr>
          <p:cNvPr id="819" name="Google Shape;819;p97"/>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820" name="Google Shape;820;p97"/>
          <p:cNvSpPr txBox="1"/>
          <p:nvPr/>
        </p:nvSpPr>
        <p:spPr>
          <a:xfrm>
            <a:off x="517200" y="1943025"/>
            <a:ext cx="67425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Forces us to articulate the exact scope of what we are about to implement rather than meandering</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t/>
            </a:r>
            <a:endParaRPr sz="2400">
              <a:solidFill>
                <a:schemeClr val="lt2"/>
              </a:solidFill>
              <a:latin typeface="Maven Pro"/>
              <a:ea typeface="Maven Pro"/>
              <a:cs typeface="Maven Pro"/>
              <a:sym typeface="Maven Pro"/>
            </a:endParaRPr>
          </a:p>
        </p:txBody>
      </p:sp>
      <p:sp>
        <p:nvSpPr>
          <p:cNvPr id="821" name="Google Shape;821;p97"/>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pic>
        <p:nvPicPr>
          <p:cNvPr id="826" name="Google Shape;826;p98"/>
          <p:cNvPicPr preferRelativeResize="0"/>
          <p:nvPr/>
        </p:nvPicPr>
        <p:blipFill rotWithShape="1">
          <a:blip r:embed="rId3">
            <a:alphaModFix/>
          </a:blip>
          <a:srcRect b="21267" l="13937" r="13319" t="21359"/>
          <a:stretch/>
        </p:blipFill>
        <p:spPr>
          <a:xfrm>
            <a:off x="8276150" y="3250975"/>
            <a:ext cx="3445932" cy="2717799"/>
          </a:xfrm>
          <a:prstGeom prst="rect">
            <a:avLst/>
          </a:prstGeom>
          <a:noFill/>
          <a:ln>
            <a:noFill/>
          </a:ln>
        </p:spPr>
      </p:pic>
      <p:sp>
        <p:nvSpPr>
          <p:cNvPr id="827" name="Google Shape;827;p98"/>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828" name="Google Shape;828;p98"/>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Better design</a:t>
            </a:r>
            <a:endParaRPr/>
          </a:p>
        </p:txBody>
      </p:sp>
      <p:sp>
        <p:nvSpPr>
          <p:cNvPr id="829" name="Google Shape;829;p98"/>
          <p:cNvSpPr txBox="1"/>
          <p:nvPr/>
        </p:nvSpPr>
        <p:spPr>
          <a:xfrm>
            <a:off x="517200" y="1943025"/>
            <a:ext cx="67425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If it becomes hard to write tests, we know that our design is weak. Writing tests easily reassures us that we have a good design.</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t/>
            </a:r>
            <a:endParaRPr sz="2400">
              <a:solidFill>
                <a:schemeClr val="lt2"/>
              </a:solidFill>
              <a:latin typeface="Maven Pro"/>
              <a:ea typeface="Maven Pro"/>
              <a:cs typeface="Maven Pro"/>
              <a:sym typeface="Maven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9"/>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Communication and trust</a:t>
            </a:r>
            <a:endParaRPr>
              <a:solidFill>
                <a:srgbClr val="FF004E"/>
              </a:solidFill>
            </a:endParaRPr>
          </a:p>
        </p:txBody>
      </p:sp>
      <p:sp>
        <p:nvSpPr>
          <p:cNvPr id="835" name="Google Shape;835;p99"/>
          <p:cNvSpPr txBox="1"/>
          <p:nvPr>
            <p:ph idx="1" type="subTitle"/>
          </p:nvPr>
        </p:nvSpPr>
        <p:spPr>
          <a:xfrm>
            <a:off x="488875" y="1039784"/>
            <a:ext cx="11233200" cy="426300"/>
          </a:xfrm>
          <a:prstGeom prst="rect">
            <a:avLst/>
          </a:prstGeom>
          <a:ln>
            <a:noFill/>
          </a:ln>
        </p:spPr>
        <p:txBody>
          <a:bodyPr anchorCtr="0" anchor="t" bIns="0" lIns="0" spcFirstLastPara="1" rIns="0" wrap="square" tIns="0">
            <a:noAutofit/>
          </a:bodyPr>
          <a:lstStyle/>
          <a:p>
            <a:pPr indent="0" lvl="0" marL="0" rtl="0" algn="l">
              <a:spcBef>
                <a:spcPts val="0"/>
              </a:spcBef>
              <a:spcAft>
                <a:spcPts val="600"/>
              </a:spcAft>
              <a:buNone/>
            </a:pPr>
            <a:r>
              <a:t/>
            </a:r>
            <a:endParaRPr sz="3200">
              <a:solidFill>
                <a:schemeClr val="lt2"/>
              </a:solidFill>
            </a:endParaRPr>
          </a:p>
        </p:txBody>
      </p:sp>
      <p:sp>
        <p:nvSpPr>
          <p:cNvPr id="836" name="Google Shape;836;p99"/>
          <p:cNvSpPr txBox="1"/>
          <p:nvPr/>
        </p:nvSpPr>
        <p:spPr>
          <a:xfrm>
            <a:off x="8792300" y="3192267"/>
            <a:ext cx="933300" cy="9468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t/>
            </a:r>
            <a:endParaRPr b="1" sz="4000">
              <a:latin typeface="Titillium Web"/>
              <a:ea typeface="Titillium Web"/>
              <a:cs typeface="Titillium Web"/>
              <a:sym typeface="Titillium Web"/>
            </a:endParaRPr>
          </a:p>
        </p:txBody>
      </p:sp>
      <p:pic>
        <p:nvPicPr>
          <p:cNvPr id="837" name="Google Shape;837;p99"/>
          <p:cNvPicPr preferRelativeResize="0"/>
          <p:nvPr/>
        </p:nvPicPr>
        <p:blipFill rotWithShape="1">
          <a:blip r:embed="rId3">
            <a:alphaModFix/>
          </a:blip>
          <a:srcRect b="14601" l="14204" r="14983" t="17514"/>
          <a:stretch/>
        </p:blipFill>
        <p:spPr>
          <a:xfrm>
            <a:off x="8509000" y="2147269"/>
            <a:ext cx="2193468" cy="2102799"/>
          </a:xfrm>
          <a:prstGeom prst="rect">
            <a:avLst/>
          </a:prstGeom>
          <a:noFill/>
          <a:ln>
            <a:noFill/>
          </a:ln>
        </p:spPr>
      </p:pic>
      <p:sp>
        <p:nvSpPr>
          <p:cNvPr id="838" name="Google Shape;838;p99"/>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839" name="Google Shape;839;p99"/>
          <p:cNvSpPr txBox="1"/>
          <p:nvPr/>
        </p:nvSpPr>
        <p:spPr>
          <a:xfrm>
            <a:off x="517200" y="1943025"/>
            <a:ext cx="67425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Code which we know works, and which has tests documenting the intent, strengthens team working.</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t/>
            </a:r>
            <a:endParaRPr sz="2400">
              <a:solidFill>
                <a:schemeClr val="lt2"/>
              </a:solidFill>
              <a:latin typeface="Maven Pro"/>
              <a:ea typeface="Maven Pro"/>
              <a:cs typeface="Maven Pro"/>
              <a:sym typeface="Maven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00"/>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A working pattern</a:t>
            </a:r>
            <a:endParaRPr/>
          </a:p>
        </p:txBody>
      </p:sp>
      <p:grpSp>
        <p:nvGrpSpPr>
          <p:cNvPr id="845" name="Google Shape;845;p100"/>
          <p:cNvGrpSpPr/>
          <p:nvPr/>
        </p:nvGrpSpPr>
        <p:grpSpPr>
          <a:xfrm>
            <a:off x="4522589" y="2340304"/>
            <a:ext cx="3146879" cy="3146879"/>
            <a:chOff x="2669623" y="581320"/>
            <a:chExt cx="3980871" cy="3980871"/>
          </a:xfrm>
        </p:grpSpPr>
        <p:pic>
          <p:nvPicPr>
            <p:cNvPr id="846" name="Google Shape;846;p100"/>
            <p:cNvPicPr preferRelativeResize="0"/>
            <p:nvPr/>
          </p:nvPicPr>
          <p:blipFill>
            <a:blip r:embed="rId3">
              <a:alphaModFix/>
            </a:blip>
            <a:stretch>
              <a:fillRect/>
            </a:stretch>
          </p:blipFill>
          <p:spPr>
            <a:xfrm>
              <a:off x="2669623" y="581320"/>
              <a:ext cx="3980871" cy="3980871"/>
            </a:xfrm>
            <a:prstGeom prst="rect">
              <a:avLst/>
            </a:prstGeom>
            <a:noFill/>
            <a:ln>
              <a:noFill/>
            </a:ln>
          </p:spPr>
        </p:pic>
        <p:pic>
          <p:nvPicPr>
            <p:cNvPr id="847" name="Google Shape;847;p100"/>
            <p:cNvPicPr preferRelativeResize="0"/>
            <p:nvPr/>
          </p:nvPicPr>
          <p:blipFill>
            <a:blip r:embed="rId4">
              <a:alphaModFix/>
            </a:blip>
            <a:stretch>
              <a:fillRect/>
            </a:stretch>
          </p:blipFill>
          <p:spPr>
            <a:xfrm>
              <a:off x="2669623" y="581320"/>
              <a:ext cx="3980871" cy="3980871"/>
            </a:xfrm>
            <a:prstGeom prst="rect">
              <a:avLst/>
            </a:prstGeom>
            <a:noFill/>
            <a:ln>
              <a:noFill/>
            </a:ln>
          </p:spPr>
        </p:pic>
        <p:pic>
          <p:nvPicPr>
            <p:cNvPr id="848" name="Google Shape;848;p100"/>
            <p:cNvPicPr preferRelativeResize="0"/>
            <p:nvPr/>
          </p:nvPicPr>
          <p:blipFill>
            <a:blip r:embed="rId5">
              <a:alphaModFix/>
            </a:blip>
            <a:stretch>
              <a:fillRect/>
            </a:stretch>
          </p:blipFill>
          <p:spPr>
            <a:xfrm>
              <a:off x="2671238" y="582935"/>
              <a:ext cx="3977640" cy="3977640"/>
            </a:xfrm>
            <a:prstGeom prst="rect">
              <a:avLst/>
            </a:prstGeom>
            <a:noFill/>
            <a:ln>
              <a:noFill/>
            </a:ln>
          </p:spPr>
        </p:pic>
      </p:grpSp>
      <p:sp>
        <p:nvSpPr>
          <p:cNvPr id="849" name="Google Shape;849;p100"/>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850" name="Google Shape;850;p100"/>
          <p:cNvSpPr txBox="1"/>
          <p:nvPr/>
        </p:nvSpPr>
        <p:spPr>
          <a:xfrm>
            <a:off x="517200" y="1943033"/>
            <a:ext cx="112497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When you are doing TDD, moving from one task to the next is predictable and efficient.</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t/>
            </a:r>
            <a:endParaRPr sz="2400">
              <a:solidFill>
                <a:schemeClr val="lt2"/>
              </a:solidFill>
              <a:latin typeface="Maven Pro"/>
              <a:ea typeface="Maven Pro"/>
              <a:cs typeface="Maven Pro"/>
              <a:sym typeface="Maven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01"/>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500"/>
              <a:buFont typeface="Arial"/>
              <a:buNone/>
            </a:pPr>
            <a:r>
              <a:rPr lang="en-GB"/>
              <a:t>How to write good tests</a:t>
            </a:r>
            <a:endParaRPr/>
          </a:p>
        </p:txBody>
      </p:sp>
      <p:sp>
        <p:nvSpPr>
          <p:cNvPr id="856" name="Google Shape;856;p101"/>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857" name="Google Shape;857;p101"/>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02"/>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500"/>
              <a:buFont typeface="Arial"/>
              <a:buNone/>
            </a:pPr>
            <a:r>
              <a:rPr lang="en-GB"/>
              <a:t>Best practice</a:t>
            </a:r>
            <a:endParaRPr/>
          </a:p>
          <a:p>
            <a:pPr indent="0" lvl="0" marL="0" rtl="0" algn="l">
              <a:spcBef>
                <a:spcPts val="0"/>
              </a:spcBef>
              <a:spcAft>
                <a:spcPts val="0"/>
              </a:spcAft>
              <a:buNone/>
            </a:pPr>
            <a:r>
              <a:t/>
            </a:r>
            <a:endParaRPr/>
          </a:p>
        </p:txBody>
      </p:sp>
      <p:pic>
        <p:nvPicPr>
          <p:cNvPr id="863" name="Google Shape;863;p102"/>
          <p:cNvPicPr preferRelativeResize="0"/>
          <p:nvPr/>
        </p:nvPicPr>
        <p:blipFill>
          <a:blip r:embed="rId3">
            <a:alphaModFix/>
          </a:blip>
          <a:stretch>
            <a:fillRect/>
          </a:stretch>
        </p:blipFill>
        <p:spPr>
          <a:xfrm>
            <a:off x="7920167" y="1714567"/>
            <a:ext cx="3180633" cy="3180633"/>
          </a:xfrm>
          <a:prstGeom prst="rect">
            <a:avLst/>
          </a:prstGeom>
          <a:noFill/>
          <a:ln>
            <a:noFill/>
          </a:ln>
        </p:spPr>
      </p:pic>
      <p:sp>
        <p:nvSpPr>
          <p:cNvPr id="864" name="Google Shape;864;p102"/>
          <p:cNvSpPr txBox="1"/>
          <p:nvPr/>
        </p:nvSpPr>
        <p:spPr>
          <a:xfrm rot="-823074">
            <a:off x="8403879" y="4926912"/>
            <a:ext cx="1676214" cy="1341217"/>
          </a:xfrm>
          <a:prstGeom prst="rect">
            <a:avLst/>
          </a:prstGeom>
          <a:gradFill>
            <a:gsLst>
              <a:gs pos="0">
                <a:srgbClr val="40B4E5">
                  <a:alpha val="50980"/>
                  <a:alpha val="50840"/>
                </a:srgbClr>
              </a:gs>
              <a:gs pos="100000">
                <a:schemeClr val="accent3">
                  <a:alpha val="50840"/>
                </a:schemeClr>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240000" lIns="240000" spcFirstLastPara="1" rIns="240000" wrap="square" tIns="240000">
            <a:noAutofit/>
          </a:bodyPr>
          <a:lstStyle/>
          <a:p>
            <a:pPr indent="0" lvl="0" marL="0" rtl="0" algn="l">
              <a:spcBef>
                <a:spcPts val="0"/>
              </a:spcBef>
              <a:spcAft>
                <a:spcPts val="0"/>
              </a:spcAft>
              <a:buNone/>
            </a:pPr>
            <a:r>
              <a:rPr b="1" lang="en-GB" sz="2300">
                <a:latin typeface="Maven Pro"/>
                <a:ea typeface="Maven Pro"/>
                <a:cs typeface="Maven Pro"/>
                <a:sym typeface="Maven Pro"/>
              </a:rPr>
              <a:t>S</a:t>
            </a:r>
            <a:r>
              <a:rPr lang="en-GB" sz="2300">
                <a:latin typeface="Maven Pro"/>
                <a:ea typeface="Maven Pro"/>
                <a:cs typeface="Maven Pro"/>
                <a:sym typeface="Maven Pro"/>
              </a:rPr>
              <a:t>ystem</a:t>
            </a:r>
            <a:endParaRPr sz="2300">
              <a:latin typeface="Maven Pro"/>
              <a:ea typeface="Maven Pro"/>
              <a:cs typeface="Maven Pro"/>
              <a:sym typeface="Maven Pro"/>
            </a:endParaRPr>
          </a:p>
          <a:p>
            <a:pPr indent="0" lvl="0" marL="0" rtl="0" algn="l">
              <a:spcBef>
                <a:spcPts val="0"/>
              </a:spcBef>
              <a:spcAft>
                <a:spcPts val="0"/>
              </a:spcAft>
              <a:buNone/>
            </a:pPr>
            <a:r>
              <a:rPr b="1" lang="en-GB" sz="2300">
                <a:latin typeface="Maven Pro"/>
                <a:ea typeface="Maven Pro"/>
                <a:cs typeface="Maven Pro"/>
                <a:sym typeface="Maven Pro"/>
              </a:rPr>
              <a:t>U</a:t>
            </a:r>
            <a:r>
              <a:rPr lang="en-GB" sz="2300">
                <a:latin typeface="Maven Pro"/>
                <a:ea typeface="Maven Pro"/>
                <a:cs typeface="Maven Pro"/>
                <a:sym typeface="Maven Pro"/>
              </a:rPr>
              <a:t>nder</a:t>
            </a:r>
            <a:endParaRPr sz="2300">
              <a:latin typeface="Maven Pro"/>
              <a:ea typeface="Maven Pro"/>
              <a:cs typeface="Maven Pro"/>
              <a:sym typeface="Maven Pro"/>
            </a:endParaRPr>
          </a:p>
          <a:p>
            <a:pPr indent="0" lvl="0" marL="0" rtl="0" algn="l">
              <a:spcBef>
                <a:spcPts val="0"/>
              </a:spcBef>
              <a:spcAft>
                <a:spcPts val="0"/>
              </a:spcAft>
              <a:buNone/>
            </a:pPr>
            <a:r>
              <a:rPr b="1" lang="en-GB" sz="2300">
                <a:latin typeface="Maven Pro"/>
                <a:ea typeface="Maven Pro"/>
                <a:cs typeface="Maven Pro"/>
                <a:sym typeface="Maven Pro"/>
              </a:rPr>
              <a:t>T</a:t>
            </a:r>
            <a:r>
              <a:rPr lang="en-GB" sz="2300">
                <a:latin typeface="Maven Pro"/>
                <a:ea typeface="Maven Pro"/>
                <a:cs typeface="Maven Pro"/>
                <a:sym typeface="Maven Pro"/>
              </a:rPr>
              <a:t>est</a:t>
            </a:r>
            <a:endParaRPr sz="2300">
              <a:latin typeface="Maven Pro"/>
              <a:ea typeface="Maven Pro"/>
              <a:cs typeface="Maven Pro"/>
              <a:sym typeface="Maven Pro"/>
            </a:endParaRPr>
          </a:p>
        </p:txBody>
      </p:sp>
      <p:sp>
        <p:nvSpPr>
          <p:cNvPr id="865" name="Google Shape;865;p102"/>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Granularity</a:t>
            </a:r>
            <a:endParaRPr/>
          </a:p>
        </p:txBody>
      </p:sp>
      <p:sp>
        <p:nvSpPr>
          <p:cNvPr id="866" name="Google Shape;866;p102"/>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867" name="Google Shape;867;p102"/>
          <p:cNvSpPr txBox="1"/>
          <p:nvPr/>
        </p:nvSpPr>
        <p:spPr>
          <a:xfrm>
            <a:off x="517200" y="1943025"/>
            <a:ext cx="75948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Each test should cover a single scenario for a single piece of logic.</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In practice, a test should first execute a single action against the code (or SUT), then make its assertion(s)</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t/>
            </a:r>
            <a:endParaRPr sz="2400">
              <a:solidFill>
                <a:schemeClr val="lt2"/>
              </a:solidFill>
              <a:latin typeface="Maven Pro"/>
              <a:ea typeface="Maven Pro"/>
              <a:cs typeface="Maven Pro"/>
              <a:sym typeface="Maven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6"/>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GB">
                <a:latin typeface="Montserrat"/>
                <a:ea typeface="Montserrat"/>
                <a:cs typeface="Montserrat"/>
                <a:sym typeface="Montserrat"/>
              </a:rPr>
              <a:t>What is testing?</a:t>
            </a:r>
            <a:endParaRPr>
              <a:latin typeface="Montserrat"/>
              <a:ea typeface="Montserrat"/>
              <a:cs typeface="Montserrat"/>
              <a:sym typeface="Montserrat"/>
            </a:endParaRPr>
          </a:p>
        </p:txBody>
      </p:sp>
      <p:sp>
        <p:nvSpPr>
          <p:cNvPr id="623" name="Google Shape;623;p76"/>
          <p:cNvSpPr txBox="1"/>
          <p:nvPr>
            <p:ph idx="1" type="subTitle"/>
          </p:nvPr>
        </p:nvSpPr>
        <p:spPr>
          <a:xfrm>
            <a:off x="488875" y="1039755"/>
            <a:ext cx="11233200" cy="1365900"/>
          </a:xfrm>
          <a:prstGeom prst="rect">
            <a:avLst/>
          </a:prstGeom>
          <a:noFill/>
          <a:ln>
            <a:noFill/>
          </a:ln>
        </p:spPr>
        <p:txBody>
          <a:bodyPr anchorCtr="0" anchor="t" bIns="45700" lIns="0" spcFirstLastPara="1" rIns="91425" wrap="square" tIns="45700">
            <a:noAutofit/>
          </a:bodyPr>
          <a:lstStyle/>
          <a:p>
            <a:pPr indent="0" lvl="0" marL="0" rtl="0" algn="l">
              <a:spcBef>
                <a:spcPts val="0"/>
              </a:spcBef>
              <a:spcAft>
                <a:spcPts val="0"/>
              </a:spcAft>
              <a:buNone/>
            </a:pPr>
            <a:r>
              <a:rPr lang="en-GB" sz="2400">
                <a:solidFill>
                  <a:schemeClr val="lt2"/>
                </a:solidFill>
                <a:latin typeface="Montserrat"/>
                <a:ea typeface="Montserrat"/>
                <a:cs typeface="Montserrat"/>
                <a:sym typeface="Montserrat"/>
              </a:rPr>
              <a:t>Method to check whether the actual software product matches </a:t>
            </a:r>
            <a:r>
              <a:rPr lang="en-GB" sz="2400">
                <a:latin typeface="Montserrat"/>
                <a:ea typeface="Montserrat"/>
                <a:cs typeface="Montserrat"/>
                <a:sym typeface="Montserrat"/>
              </a:rPr>
              <a:t>expected requirements</a:t>
            </a:r>
            <a:r>
              <a:rPr lang="en-GB" sz="2400">
                <a:solidFill>
                  <a:schemeClr val="lt2"/>
                </a:solidFill>
                <a:latin typeface="Montserrat"/>
                <a:ea typeface="Montserrat"/>
                <a:cs typeface="Montserrat"/>
                <a:sym typeface="Montserrat"/>
              </a:rPr>
              <a:t> and is </a:t>
            </a:r>
            <a:r>
              <a:rPr lang="en-GB" sz="2400">
                <a:solidFill>
                  <a:schemeClr val="accent4"/>
                </a:solidFill>
                <a:latin typeface="Montserrat"/>
                <a:ea typeface="Montserrat"/>
                <a:cs typeface="Montserrat"/>
                <a:sym typeface="Montserrat"/>
              </a:rPr>
              <a:t>defect free</a:t>
            </a:r>
            <a:endParaRPr sz="2400">
              <a:solidFill>
                <a:schemeClr val="lt2"/>
              </a:solidFill>
              <a:latin typeface="Montserrat"/>
              <a:ea typeface="Montserrat"/>
              <a:cs typeface="Montserrat"/>
              <a:sym typeface="Montserrat"/>
            </a:endParaRPr>
          </a:p>
          <a:p>
            <a:pPr indent="0" lvl="0" marL="0" rtl="0" algn="l">
              <a:lnSpc>
                <a:spcPct val="100000"/>
              </a:lnSpc>
              <a:spcBef>
                <a:spcPts val="2100"/>
              </a:spcBef>
              <a:spcAft>
                <a:spcPts val="0"/>
              </a:spcAft>
              <a:buNone/>
            </a:pPr>
            <a:r>
              <a:t/>
            </a:r>
            <a:endParaRPr>
              <a:latin typeface="Montserrat"/>
              <a:ea typeface="Montserrat"/>
              <a:cs typeface="Montserrat"/>
              <a:sym typeface="Montserrat"/>
            </a:endParaRPr>
          </a:p>
        </p:txBody>
      </p:sp>
      <p:sp>
        <p:nvSpPr>
          <p:cNvPr id="624" name="Google Shape;624;p76"/>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03"/>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a:t>Best practice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873" name="Google Shape;873;p103"/>
          <p:cNvSpPr txBox="1"/>
          <p:nvPr/>
        </p:nvSpPr>
        <p:spPr>
          <a:xfrm>
            <a:off x="-1427650" y="2585283"/>
            <a:ext cx="4401900" cy="2681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3200">
              <a:solidFill>
                <a:schemeClr val="lt2"/>
              </a:solidFill>
              <a:latin typeface="Maven Pro"/>
              <a:ea typeface="Maven Pro"/>
              <a:cs typeface="Maven Pro"/>
              <a:sym typeface="Maven Pro"/>
            </a:endParaRPr>
          </a:p>
        </p:txBody>
      </p:sp>
      <p:pic>
        <p:nvPicPr>
          <p:cNvPr id="874" name="Google Shape;874;p103"/>
          <p:cNvPicPr preferRelativeResize="0"/>
          <p:nvPr/>
        </p:nvPicPr>
        <p:blipFill rotWithShape="1">
          <a:blip r:embed="rId3">
            <a:alphaModFix/>
          </a:blip>
          <a:srcRect b="20609" l="26560" r="25745" t="19549"/>
          <a:stretch/>
        </p:blipFill>
        <p:spPr>
          <a:xfrm>
            <a:off x="8221265" y="1851567"/>
            <a:ext cx="1232145" cy="1545933"/>
          </a:xfrm>
          <a:prstGeom prst="rect">
            <a:avLst/>
          </a:prstGeom>
          <a:noFill/>
          <a:ln>
            <a:noFill/>
          </a:ln>
        </p:spPr>
      </p:pic>
      <p:pic>
        <p:nvPicPr>
          <p:cNvPr id="875" name="Google Shape;875;p103"/>
          <p:cNvPicPr preferRelativeResize="0"/>
          <p:nvPr/>
        </p:nvPicPr>
        <p:blipFill rotWithShape="1">
          <a:blip r:embed="rId4">
            <a:alphaModFix/>
          </a:blip>
          <a:srcRect b="19043" l="16910" r="16824" t="18374"/>
          <a:stretch/>
        </p:blipFill>
        <p:spPr>
          <a:xfrm>
            <a:off x="6181000" y="1020150"/>
            <a:ext cx="1470369" cy="1388700"/>
          </a:xfrm>
          <a:prstGeom prst="rect">
            <a:avLst/>
          </a:prstGeom>
          <a:noFill/>
          <a:ln>
            <a:noFill/>
          </a:ln>
        </p:spPr>
      </p:pic>
      <p:pic>
        <p:nvPicPr>
          <p:cNvPr id="876" name="Google Shape;876;p103"/>
          <p:cNvPicPr preferRelativeResize="0"/>
          <p:nvPr/>
        </p:nvPicPr>
        <p:blipFill rotWithShape="1">
          <a:blip r:embed="rId5">
            <a:alphaModFix/>
          </a:blip>
          <a:srcRect b="20960" l="14246" r="12809" t="18653"/>
          <a:stretch/>
        </p:blipFill>
        <p:spPr>
          <a:xfrm>
            <a:off x="6080300" y="3667933"/>
            <a:ext cx="1867383" cy="1545933"/>
          </a:xfrm>
          <a:prstGeom prst="rect">
            <a:avLst/>
          </a:prstGeom>
          <a:noFill/>
          <a:ln>
            <a:noFill/>
          </a:ln>
        </p:spPr>
      </p:pic>
      <p:pic>
        <p:nvPicPr>
          <p:cNvPr id="877" name="Google Shape;877;p103"/>
          <p:cNvPicPr preferRelativeResize="0"/>
          <p:nvPr/>
        </p:nvPicPr>
        <p:blipFill rotWithShape="1">
          <a:blip r:embed="rId6">
            <a:alphaModFix/>
          </a:blip>
          <a:srcRect b="16154" l="14322" r="14599" t="15277"/>
          <a:stretch/>
        </p:blipFill>
        <p:spPr>
          <a:xfrm>
            <a:off x="9873767" y="3938967"/>
            <a:ext cx="1740867" cy="1679331"/>
          </a:xfrm>
          <a:prstGeom prst="rect">
            <a:avLst/>
          </a:prstGeom>
          <a:noFill/>
          <a:ln>
            <a:noFill/>
          </a:ln>
        </p:spPr>
      </p:pic>
      <p:cxnSp>
        <p:nvCxnSpPr>
          <p:cNvPr id="878" name="Google Shape;878;p103"/>
          <p:cNvCxnSpPr/>
          <p:nvPr/>
        </p:nvCxnSpPr>
        <p:spPr>
          <a:xfrm>
            <a:off x="7517433" y="2321167"/>
            <a:ext cx="668400" cy="580500"/>
          </a:xfrm>
          <a:prstGeom prst="straightConnector1">
            <a:avLst/>
          </a:prstGeom>
          <a:noFill/>
          <a:ln cap="flat" cmpd="sng" w="9525">
            <a:solidFill>
              <a:schemeClr val="dk2"/>
            </a:solidFill>
            <a:prstDash val="solid"/>
            <a:round/>
            <a:headEnd len="med" w="med" type="none"/>
            <a:tailEnd len="med" w="med" type="stealth"/>
          </a:ln>
        </p:spPr>
      </p:cxnSp>
      <p:cxnSp>
        <p:nvCxnSpPr>
          <p:cNvPr id="879" name="Google Shape;879;p103"/>
          <p:cNvCxnSpPr/>
          <p:nvPr/>
        </p:nvCxnSpPr>
        <p:spPr>
          <a:xfrm flipH="1">
            <a:off x="7842833" y="3534500"/>
            <a:ext cx="465900" cy="597900"/>
          </a:xfrm>
          <a:prstGeom prst="straightConnector1">
            <a:avLst/>
          </a:prstGeom>
          <a:noFill/>
          <a:ln cap="flat" cmpd="sng" w="9525">
            <a:solidFill>
              <a:schemeClr val="dk2"/>
            </a:solidFill>
            <a:prstDash val="solid"/>
            <a:round/>
            <a:headEnd len="med" w="med" type="none"/>
            <a:tailEnd len="med" w="med" type="stealth"/>
          </a:ln>
        </p:spPr>
      </p:cxnSp>
      <p:cxnSp>
        <p:nvCxnSpPr>
          <p:cNvPr id="880" name="Google Shape;880;p103"/>
          <p:cNvCxnSpPr>
            <a:endCxn id="877" idx="1"/>
          </p:cNvCxnSpPr>
          <p:nvPr/>
        </p:nvCxnSpPr>
        <p:spPr>
          <a:xfrm>
            <a:off x="8011067" y="4496332"/>
            <a:ext cx="1862700" cy="282300"/>
          </a:xfrm>
          <a:prstGeom prst="straightConnector1">
            <a:avLst/>
          </a:prstGeom>
          <a:noFill/>
          <a:ln cap="flat" cmpd="sng" w="9525">
            <a:solidFill>
              <a:schemeClr val="dk2"/>
            </a:solidFill>
            <a:prstDash val="solid"/>
            <a:round/>
            <a:headEnd len="med" w="med" type="none"/>
            <a:tailEnd len="med" w="med" type="stealth"/>
          </a:ln>
        </p:spPr>
      </p:cxnSp>
      <p:sp>
        <p:nvSpPr>
          <p:cNvPr id="881" name="Google Shape;881;p103"/>
          <p:cNvSpPr/>
          <p:nvPr/>
        </p:nvSpPr>
        <p:spPr>
          <a:xfrm>
            <a:off x="7842733" y="1828800"/>
            <a:ext cx="1908000" cy="1908000"/>
          </a:xfrm>
          <a:prstGeom prst="noSmoking">
            <a:avLst>
              <a:gd fmla="val 18750" name="adj"/>
            </a:avLst>
          </a:prstGeom>
          <a:solidFill>
            <a:srgbClr val="C2C2C2">
              <a:alpha val="3966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2500">
              <a:solidFill>
                <a:schemeClr val="accent4"/>
              </a:solidFill>
            </a:endParaRPr>
          </a:p>
        </p:txBody>
      </p:sp>
      <p:sp>
        <p:nvSpPr>
          <p:cNvPr id="882" name="Google Shape;882;p103"/>
          <p:cNvSpPr/>
          <p:nvPr/>
        </p:nvSpPr>
        <p:spPr>
          <a:xfrm>
            <a:off x="6012267" y="3553067"/>
            <a:ext cx="1908000" cy="1908000"/>
          </a:xfrm>
          <a:prstGeom prst="noSmoking">
            <a:avLst>
              <a:gd fmla="val 18750" name="adj"/>
            </a:avLst>
          </a:prstGeom>
          <a:solidFill>
            <a:srgbClr val="C2C2C2">
              <a:alpha val="396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3" name="Google Shape;883;p103"/>
          <p:cNvSpPr/>
          <p:nvPr/>
        </p:nvSpPr>
        <p:spPr>
          <a:xfrm>
            <a:off x="6638200" y="5980225"/>
            <a:ext cx="3729900" cy="431100"/>
          </a:xfrm>
          <a:prstGeom prst="wedgeRectCallout">
            <a:avLst>
              <a:gd fmla="val 58873" name="adj1"/>
              <a:gd fmla="val -164525" name="adj2"/>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GB" sz="1900">
                <a:solidFill>
                  <a:schemeClr val="lt2"/>
                </a:solidFill>
                <a:latin typeface="Maven Pro"/>
                <a:ea typeface="Maven Pro"/>
                <a:cs typeface="Maven Pro"/>
                <a:sym typeface="Maven Pro"/>
              </a:rPr>
              <a:t>Test_eggs_should_be_fried()</a:t>
            </a:r>
            <a:endParaRPr sz="1900">
              <a:solidFill>
                <a:schemeClr val="lt2"/>
              </a:solidFill>
              <a:latin typeface="Maven Pro"/>
              <a:ea typeface="Maven Pro"/>
              <a:cs typeface="Maven Pro"/>
              <a:sym typeface="Maven Pro"/>
            </a:endParaRPr>
          </a:p>
        </p:txBody>
      </p:sp>
      <p:sp>
        <p:nvSpPr>
          <p:cNvPr id="884" name="Google Shape;884;p103"/>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What to test</a:t>
            </a:r>
            <a:endParaRPr/>
          </a:p>
        </p:txBody>
      </p:sp>
      <p:sp>
        <p:nvSpPr>
          <p:cNvPr id="885" name="Google Shape;885;p103"/>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886" name="Google Shape;886;p103"/>
          <p:cNvSpPr txBox="1"/>
          <p:nvPr/>
        </p:nvSpPr>
        <p:spPr>
          <a:xfrm>
            <a:off x="517200" y="1943025"/>
            <a:ext cx="75948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Test business logic (not implementation)</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Name your test based on expectations (not implementation)</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t/>
            </a:r>
            <a:endParaRPr sz="2400">
              <a:solidFill>
                <a:schemeClr val="lt2"/>
              </a:solidFill>
              <a:latin typeface="Maven Pro"/>
              <a:ea typeface="Maven Pro"/>
              <a:cs typeface="Maven Pro"/>
              <a:sym typeface="Maven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04"/>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a:t>Best practice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500"/>
              <a:buFont typeface="Arial"/>
              <a:buNone/>
            </a:pPr>
            <a:r>
              <a:t/>
            </a:r>
            <a:endParaRPr/>
          </a:p>
        </p:txBody>
      </p:sp>
      <p:sp>
        <p:nvSpPr>
          <p:cNvPr id="892" name="Google Shape;892;p104"/>
          <p:cNvSpPr txBox="1"/>
          <p:nvPr/>
        </p:nvSpPr>
        <p:spPr>
          <a:xfrm>
            <a:off x="-1185275" y="2977550"/>
            <a:ext cx="8328000" cy="738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3200">
              <a:solidFill>
                <a:schemeClr val="lt2"/>
              </a:solidFill>
              <a:latin typeface="Maven Pro"/>
              <a:ea typeface="Maven Pro"/>
              <a:cs typeface="Maven Pro"/>
              <a:sym typeface="Maven Pro"/>
            </a:endParaRPr>
          </a:p>
        </p:txBody>
      </p:sp>
      <p:pic>
        <p:nvPicPr>
          <p:cNvPr id="893" name="Google Shape;893;p104"/>
          <p:cNvPicPr preferRelativeResize="0"/>
          <p:nvPr/>
        </p:nvPicPr>
        <p:blipFill>
          <a:blip r:embed="rId3">
            <a:alphaModFix/>
          </a:blip>
          <a:stretch>
            <a:fillRect/>
          </a:stretch>
        </p:blipFill>
        <p:spPr>
          <a:xfrm>
            <a:off x="8115300" y="1582000"/>
            <a:ext cx="3055833" cy="3055833"/>
          </a:xfrm>
          <a:prstGeom prst="rect">
            <a:avLst/>
          </a:prstGeom>
          <a:noFill/>
          <a:ln>
            <a:noFill/>
          </a:ln>
        </p:spPr>
      </p:pic>
      <p:sp>
        <p:nvSpPr>
          <p:cNvPr id="894" name="Google Shape;894;p104"/>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Thorough</a:t>
            </a:r>
            <a:endParaRPr/>
          </a:p>
        </p:txBody>
      </p:sp>
      <p:sp>
        <p:nvSpPr>
          <p:cNvPr id="895" name="Google Shape;895;p104"/>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896" name="Google Shape;896;p104"/>
          <p:cNvSpPr txBox="1"/>
          <p:nvPr/>
        </p:nvSpPr>
        <p:spPr>
          <a:xfrm>
            <a:off x="517200" y="1943025"/>
            <a:ext cx="75948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What should be? (positive tests)</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What should not be? (negative tests)</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Are there special edge cases?</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Any error conditions?</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t/>
            </a:r>
            <a:endParaRPr sz="2400">
              <a:solidFill>
                <a:schemeClr val="lt2"/>
              </a:solidFill>
              <a:latin typeface="Maven Pro"/>
              <a:ea typeface="Maven Pro"/>
              <a:cs typeface="Maven Pro"/>
              <a:sym typeface="Maven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05"/>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a:t>Best practice</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None/>
            </a:pPr>
            <a:r>
              <a:t/>
            </a:r>
            <a:endParaRPr sz="2400">
              <a:latin typeface="Maven Pro"/>
              <a:ea typeface="Maven Pro"/>
              <a:cs typeface="Maven Pro"/>
              <a:sym typeface="Maven Pro"/>
            </a:endParaRPr>
          </a:p>
          <a:p>
            <a:pPr indent="0" lvl="0" marL="0" rtl="0" algn="l">
              <a:lnSpc>
                <a:spcPct val="100000"/>
              </a:lnSpc>
              <a:spcBef>
                <a:spcPts val="2100"/>
              </a:spcBef>
              <a:spcAft>
                <a:spcPts val="0"/>
              </a:spcAft>
              <a:buNone/>
            </a:pPr>
            <a:r>
              <a:t/>
            </a:r>
            <a:endParaRPr sz="2400">
              <a:latin typeface="Maven Pro"/>
              <a:ea typeface="Maven Pro"/>
              <a:cs typeface="Maven Pro"/>
              <a:sym typeface="Maven Pro"/>
            </a:endParaRPr>
          </a:p>
          <a:p>
            <a:pPr indent="0" lvl="0" marL="0" rtl="0" algn="l">
              <a:spcBef>
                <a:spcPts val="2100"/>
              </a:spcBef>
              <a:spcAft>
                <a:spcPts val="0"/>
              </a:spcAft>
              <a:buNone/>
            </a:pPr>
            <a:r>
              <a:t/>
            </a:r>
            <a:endParaRPr/>
          </a:p>
        </p:txBody>
      </p:sp>
      <p:sp>
        <p:nvSpPr>
          <p:cNvPr id="902" name="Google Shape;902;p105"/>
          <p:cNvSpPr txBox="1"/>
          <p:nvPr/>
        </p:nvSpPr>
        <p:spPr>
          <a:xfrm>
            <a:off x="-2714058" y="3322175"/>
            <a:ext cx="7699500" cy="738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3200">
              <a:solidFill>
                <a:schemeClr val="lt2"/>
              </a:solidFill>
              <a:latin typeface="Maven Pro"/>
              <a:ea typeface="Maven Pro"/>
              <a:cs typeface="Maven Pro"/>
              <a:sym typeface="Maven Pro"/>
            </a:endParaRPr>
          </a:p>
        </p:txBody>
      </p:sp>
      <p:pic>
        <p:nvPicPr>
          <p:cNvPr id="903" name="Google Shape;903;p105"/>
          <p:cNvPicPr preferRelativeResize="0"/>
          <p:nvPr/>
        </p:nvPicPr>
        <p:blipFill>
          <a:blip r:embed="rId3">
            <a:alphaModFix/>
          </a:blip>
          <a:stretch>
            <a:fillRect/>
          </a:stretch>
        </p:blipFill>
        <p:spPr>
          <a:xfrm>
            <a:off x="8749167" y="1917767"/>
            <a:ext cx="3239631" cy="3239631"/>
          </a:xfrm>
          <a:prstGeom prst="rect">
            <a:avLst/>
          </a:prstGeom>
          <a:noFill/>
          <a:ln>
            <a:noFill/>
          </a:ln>
        </p:spPr>
      </p:pic>
      <p:sp>
        <p:nvSpPr>
          <p:cNvPr id="904" name="Google Shape;904;p105"/>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Dependable, simple</a:t>
            </a:r>
            <a:endParaRPr/>
          </a:p>
        </p:txBody>
      </p:sp>
      <p:sp>
        <p:nvSpPr>
          <p:cNvPr id="905" name="Google Shape;905;p105"/>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906" name="Google Shape;906;p105"/>
          <p:cNvSpPr txBox="1"/>
          <p:nvPr/>
        </p:nvSpPr>
        <p:spPr>
          <a:xfrm>
            <a:off x="517200" y="1943025"/>
            <a:ext cx="75948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Must be repeatable and consistent</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Design code with no/few dependencies. Avoid special functions just for tests.</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t/>
            </a:r>
            <a:endParaRPr sz="2400">
              <a:solidFill>
                <a:schemeClr val="lt2"/>
              </a:solidFill>
              <a:latin typeface="Maven Pro"/>
              <a:ea typeface="Maven Pro"/>
              <a:cs typeface="Maven Pro"/>
              <a:sym typeface="Maven Pr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06"/>
          <p:cNvSpPr txBox="1"/>
          <p:nvPr>
            <p:ph type="ctrTitle"/>
          </p:nvPr>
        </p:nvSpPr>
        <p:spPr>
          <a:xfrm>
            <a:off x="1798595" y="1208900"/>
            <a:ext cx="4481400" cy="477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GB">
                <a:latin typeface="Montserrat"/>
                <a:ea typeface="Montserrat"/>
                <a:cs typeface="Montserrat"/>
                <a:sym typeface="Montserrat"/>
              </a:rPr>
              <a:t>TDD - Let’s do it</a:t>
            </a:r>
            <a:endParaRPr>
              <a:latin typeface="Montserrat"/>
              <a:ea typeface="Montserrat"/>
              <a:cs typeface="Montserrat"/>
              <a:sym typeface="Montserrat"/>
            </a:endParaRPr>
          </a:p>
        </p:txBody>
      </p:sp>
      <p:sp>
        <p:nvSpPr>
          <p:cNvPr id="912" name="Google Shape;912;p106"/>
          <p:cNvSpPr txBox="1"/>
          <p:nvPr>
            <p:ph idx="1" type="body"/>
          </p:nvPr>
        </p:nvSpPr>
        <p:spPr>
          <a:xfrm>
            <a:off x="1798607" y="1695933"/>
            <a:ext cx="8466600" cy="3592800"/>
          </a:xfrm>
          <a:prstGeom prst="rect">
            <a:avLst/>
          </a:prstGeom>
        </p:spPr>
        <p:txBody>
          <a:bodyPr anchorCtr="0" anchor="t" bIns="45700" lIns="0" spcFirstLastPara="1" rIns="91425" wrap="square" tIns="45700">
            <a:noAutofit/>
          </a:bodyPr>
          <a:lstStyle/>
          <a:p>
            <a:pPr indent="0" lvl="0" marL="0" rtl="0" algn="l">
              <a:spcBef>
                <a:spcPts val="0"/>
              </a:spcBef>
              <a:spcAft>
                <a:spcPts val="900"/>
              </a:spcAft>
              <a:buNone/>
            </a:pPr>
            <a:r>
              <a:t/>
            </a:r>
            <a:endParaRPr/>
          </a:p>
        </p:txBody>
      </p:sp>
      <p:sp>
        <p:nvSpPr>
          <p:cNvPr id="913" name="Google Shape;913;p106"/>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914" name="Google Shape;914;p106"/>
          <p:cNvSpPr txBox="1"/>
          <p:nvPr>
            <p:ph idx="2" type="body"/>
          </p:nvPr>
        </p:nvSpPr>
        <p:spPr>
          <a:xfrm>
            <a:off x="8735911" y="1399991"/>
            <a:ext cx="1365900" cy="324900"/>
          </a:xfrm>
          <a:prstGeom prst="rect">
            <a:avLst/>
          </a:prstGeom>
        </p:spPr>
        <p:txBody>
          <a:bodyPr anchorCtr="0" anchor="t" bIns="45700" lIns="0" spcFirstLastPara="1" rIns="0" wrap="square" tIns="45700">
            <a:noAutofit/>
          </a:bodyPr>
          <a:lstStyle/>
          <a:p>
            <a:pPr indent="0" lvl="0" marL="0" rtl="0" algn="r">
              <a:spcBef>
                <a:spcPts val="0"/>
              </a:spcBef>
              <a:spcAft>
                <a:spcPts val="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07"/>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Summary</a:t>
            </a:r>
            <a:endParaRPr/>
          </a:p>
        </p:txBody>
      </p:sp>
      <p:sp>
        <p:nvSpPr>
          <p:cNvPr id="920" name="Google Shape;920;p107"/>
          <p:cNvSpPr txBox="1"/>
          <p:nvPr/>
        </p:nvSpPr>
        <p:spPr>
          <a:xfrm>
            <a:off x="-1213608" y="3773025"/>
            <a:ext cx="8685300" cy="738900"/>
          </a:xfrm>
          <a:prstGeom prst="rect">
            <a:avLst/>
          </a:prstGeom>
          <a:noFill/>
          <a:ln>
            <a:noFill/>
          </a:ln>
        </p:spPr>
        <p:txBody>
          <a:bodyPr anchorCtr="0" anchor="t" bIns="121900" lIns="121900" spcFirstLastPara="1" rIns="121900" wrap="square" tIns="121900">
            <a:spAutoFit/>
          </a:bodyPr>
          <a:lstStyle/>
          <a:p>
            <a:pPr indent="0" lvl="0" marL="609600" rtl="0" algn="l">
              <a:lnSpc>
                <a:spcPct val="115000"/>
              </a:lnSpc>
              <a:spcBef>
                <a:spcPts val="0"/>
              </a:spcBef>
              <a:spcAft>
                <a:spcPts val="2100"/>
              </a:spcAft>
              <a:buNone/>
            </a:pPr>
            <a:r>
              <a:t/>
            </a:r>
            <a:endParaRPr sz="3200">
              <a:solidFill>
                <a:schemeClr val="lt2"/>
              </a:solidFill>
              <a:latin typeface="Maven Pro"/>
              <a:ea typeface="Maven Pro"/>
              <a:cs typeface="Maven Pro"/>
              <a:sym typeface="Maven Pro"/>
            </a:endParaRPr>
          </a:p>
        </p:txBody>
      </p:sp>
      <p:sp>
        <p:nvSpPr>
          <p:cNvPr id="921" name="Google Shape;921;p107"/>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Checklist</a:t>
            </a:r>
            <a:endParaRPr/>
          </a:p>
        </p:txBody>
      </p:sp>
      <p:sp>
        <p:nvSpPr>
          <p:cNvPr id="922" name="Google Shape;922;p107"/>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923" name="Google Shape;923;p107"/>
          <p:cNvSpPr txBox="1"/>
          <p:nvPr/>
        </p:nvSpPr>
        <p:spPr>
          <a:xfrm>
            <a:off x="517200" y="1943025"/>
            <a:ext cx="75948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Hard to write unit tests are telling you your code is bad</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Don’t add special “test only” functions</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Test inputs and outputs</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Make sure you have seen your tests fail at least once</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t/>
            </a:r>
            <a:endParaRPr sz="2400">
              <a:solidFill>
                <a:schemeClr val="lt2"/>
              </a:solidFill>
              <a:latin typeface="Maven Pro"/>
              <a:ea typeface="Maven Pro"/>
              <a:cs typeface="Maven Pro"/>
              <a:sym typeface="Maven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08"/>
          <p:cNvSpPr txBox="1"/>
          <p:nvPr/>
        </p:nvSpPr>
        <p:spPr>
          <a:xfrm>
            <a:off x="517200" y="1943025"/>
            <a:ext cx="75948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Why Test</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Know when you’ve broken something</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Improve design</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Document the code and behaviour</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t/>
            </a:r>
            <a:endParaRPr sz="2400">
              <a:solidFill>
                <a:schemeClr val="lt2"/>
              </a:solidFill>
              <a:latin typeface="Maven Pro"/>
              <a:ea typeface="Maven Pro"/>
              <a:cs typeface="Maven Pro"/>
              <a:sym typeface="Maven Pro"/>
            </a:endParaRPr>
          </a:p>
        </p:txBody>
      </p:sp>
      <p:sp>
        <p:nvSpPr>
          <p:cNvPr id="929" name="Google Shape;929;p108"/>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Cheat Sheet: Testing</a:t>
            </a:r>
            <a:endParaRPr/>
          </a:p>
        </p:txBody>
      </p:sp>
      <p:sp>
        <p:nvSpPr>
          <p:cNvPr id="930" name="Google Shape;930;p108"/>
          <p:cNvSpPr txBox="1"/>
          <p:nvPr>
            <p:ph idx="4294967295" type="body"/>
          </p:nvPr>
        </p:nvSpPr>
        <p:spPr>
          <a:xfrm>
            <a:off x="5847939" y="1533658"/>
            <a:ext cx="3009600" cy="4420500"/>
          </a:xfrm>
          <a:prstGeom prst="rect">
            <a:avLst/>
          </a:prstGeom>
        </p:spPr>
        <p:txBody>
          <a:bodyPr anchorCtr="0" anchor="t" bIns="45700" lIns="0" spcFirstLastPara="1" rIns="91425" wrap="square" tIns="45700">
            <a:noAutofit/>
          </a:bodyPr>
          <a:lstStyle/>
          <a:p>
            <a:pPr indent="0" lvl="0" marL="0" rtl="0" algn="l">
              <a:spcBef>
                <a:spcPts val="0"/>
              </a:spcBef>
              <a:spcAft>
                <a:spcPts val="0"/>
              </a:spcAft>
              <a:buNone/>
            </a:pPr>
            <a:r>
              <a:rPr b="1" lang="en-GB">
                <a:solidFill>
                  <a:schemeClr val="lt2"/>
                </a:solidFill>
              </a:rPr>
              <a:t>Tricks and Tips</a:t>
            </a:r>
            <a:endParaRPr b="1">
              <a:solidFill>
                <a:schemeClr val="lt2"/>
              </a:solidFill>
            </a:endParaRPr>
          </a:p>
          <a:p>
            <a:pPr indent="-330200" lvl="0" marL="457200" rtl="0" algn="l">
              <a:spcBef>
                <a:spcPts val="600"/>
              </a:spcBef>
              <a:spcAft>
                <a:spcPts val="0"/>
              </a:spcAft>
              <a:buClr>
                <a:schemeClr val="lt2"/>
              </a:buClr>
              <a:buSzPts val="1600"/>
              <a:buChar char="•"/>
            </a:pPr>
            <a:r>
              <a:rPr lang="en-GB" sz="1600">
                <a:solidFill>
                  <a:schemeClr val="lt2"/>
                </a:solidFill>
              </a:rPr>
              <a:t>Hard to write unit tests are telling you your code is bad</a:t>
            </a:r>
            <a:endParaRPr sz="1600">
              <a:solidFill>
                <a:schemeClr val="lt2"/>
              </a:solidFill>
            </a:endParaRPr>
          </a:p>
          <a:p>
            <a:pPr indent="-330200" lvl="0" marL="457200" rtl="0" algn="l">
              <a:spcBef>
                <a:spcPts val="0"/>
              </a:spcBef>
              <a:spcAft>
                <a:spcPts val="0"/>
              </a:spcAft>
              <a:buClr>
                <a:schemeClr val="lt2"/>
              </a:buClr>
              <a:buSzPts val="1600"/>
              <a:buChar char="•"/>
            </a:pPr>
            <a:r>
              <a:rPr lang="en-GB" sz="1600">
                <a:solidFill>
                  <a:schemeClr val="lt2"/>
                </a:solidFill>
              </a:rPr>
              <a:t>Don’t add special “test only” functions</a:t>
            </a:r>
            <a:endParaRPr sz="1600">
              <a:solidFill>
                <a:schemeClr val="lt2"/>
              </a:solidFill>
            </a:endParaRPr>
          </a:p>
          <a:p>
            <a:pPr indent="-330200" lvl="0" marL="457200" rtl="0" algn="l">
              <a:spcBef>
                <a:spcPts val="0"/>
              </a:spcBef>
              <a:spcAft>
                <a:spcPts val="0"/>
              </a:spcAft>
              <a:buClr>
                <a:schemeClr val="lt2"/>
              </a:buClr>
              <a:buSzPts val="1600"/>
              <a:buChar char="•"/>
            </a:pPr>
            <a:r>
              <a:rPr lang="en-GB" sz="1600">
                <a:solidFill>
                  <a:schemeClr val="lt2"/>
                </a:solidFill>
              </a:rPr>
              <a:t>Test inputs and outputs</a:t>
            </a:r>
            <a:endParaRPr sz="1600">
              <a:solidFill>
                <a:schemeClr val="lt2"/>
              </a:solidFill>
            </a:endParaRPr>
          </a:p>
          <a:p>
            <a:pPr indent="-330200" lvl="0" marL="457200" rtl="0" algn="l">
              <a:spcBef>
                <a:spcPts val="0"/>
              </a:spcBef>
              <a:spcAft>
                <a:spcPts val="0"/>
              </a:spcAft>
              <a:buClr>
                <a:schemeClr val="lt2"/>
              </a:buClr>
              <a:buSzPts val="1600"/>
              <a:buChar char="•"/>
            </a:pPr>
            <a:r>
              <a:rPr lang="en-GB" sz="1600">
                <a:solidFill>
                  <a:schemeClr val="lt2"/>
                </a:solidFill>
              </a:rPr>
              <a:t>Make sure you have seen your tests fail at least once</a:t>
            </a:r>
            <a:endParaRPr sz="1600">
              <a:solidFill>
                <a:schemeClr val="lt2"/>
              </a:solidFill>
            </a:endParaRPr>
          </a:p>
        </p:txBody>
      </p:sp>
      <p:sp>
        <p:nvSpPr>
          <p:cNvPr id="931" name="Google Shape;931;p108"/>
          <p:cNvSpPr txBox="1"/>
          <p:nvPr>
            <p:ph idx="4294967295" type="body"/>
          </p:nvPr>
        </p:nvSpPr>
        <p:spPr>
          <a:xfrm>
            <a:off x="8984975" y="1533642"/>
            <a:ext cx="3009600" cy="2253900"/>
          </a:xfrm>
          <a:prstGeom prst="rect">
            <a:avLst/>
          </a:prstGeom>
        </p:spPr>
        <p:txBody>
          <a:bodyPr anchorCtr="0" anchor="t" bIns="45700" lIns="0" spcFirstLastPara="1" rIns="91425" wrap="square" tIns="45700">
            <a:noAutofit/>
          </a:bodyPr>
          <a:lstStyle/>
          <a:p>
            <a:pPr indent="0" lvl="0" marL="0" rtl="0" algn="l">
              <a:spcBef>
                <a:spcPts val="0"/>
              </a:spcBef>
              <a:spcAft>
                <a:spcPts val="0"/>
              </a:spcAft>
              <a:buNone/>
            </a:pPr>
            <a:r>
              <a:rPr b="1" lang="en-GB">
                <a:solidFill>
                  <a:schemeClr val="lt2"/>
                </a:solidFill>
              </a:rPr>
              <a:t>The Words You Use Matter</a:t>
            </a:r>
            <a:endParaRPr b="1">
              <a:solidFill>
                <a:schemeClr val="lt2"/>
              </a:solidFill>
            </a:endParaRPr>
          </a:p>
          <a:p>
            <a:pPr indent="0" lvl="0" marL="0" rtl="0" algn="l">
              <a:spcBef>
                <a:spcPts val="600"/>
              </a:spcBef>
              <a:spcAft>
                <a:spcPts val="0"/>
              </a:spcAft>
              <a:buNone/>
            </a:pPr>
            <a:r>
              <a:rPr lang="en-GB" sz="1600">
                <a:solidFill>
                  <a:schemeClr val="lt2"/>
                </a:solidFill>
              </a:rPr>
              <a:t>Your tests are part of the documentation for the next developer. Make sure it explains the functionality of the code with clear examples of behaviour and good test naming</a:t>
            </a:r>
            <a:endParaRPr sz="1600">
              <a:solidFill>
                <a:schemeClr val="lt2"/>
              </a:solidFill>
            </a:endParaRPr>
          </a:p>
          <a:p>
            <a:pPr indent="0" lvl="0" marL="0" rtl="0" algn="l">
              <a:spcBef>
                <a:spcPts val="600"/>
              </a:spcBef>
              <a:spcAft>
                <a:spcPts val="600"/>
              </a:spcAft>
              <a:buNone/>
            </a:pPr>
            <a:r>
              <a:t/>
            </a:r>
            <a:endParaRPr sz="1600">
              <a:solidFill>
                <a:schemeClr val="lt2"/>
              </a:solidFill>
            </a:endParaRPr>
          </a:p>
        </p:txBody>
      </p:sp>
      <p:sp>
        <p:nvSpPr>
          <p:cNvPr id="932" name="Google Shape;932;p108"/>
          <p:cNvSpPr txBox="1"/>
          <p:nvPr>
            <p:ph idx="4294967295" type="body"/>
          </p:nvPr>
        </p:nvSpPr>
        <p:spPr>
          <a:xfrm>
            <a:off x="8984967" y="3954833"/>
            <a:ext cx="2603100" cy="1740000"/>
          </a:xfrm>
          <a:prstGeom prst="rect">
            <a:avLst/>
          </a:prstGeom>
        </p:spPr>
        <p:txBody>
          <a:bodyPr anchorCtr="0" anchor="t" bIns="45700" lIns="0" spcFirstLastPara="1" rIns="91425" wrap="square" tIns="45700">
            <a:noAutofit/>
          </a:bodyPr>
          <a:lstStyle/>
          <a:p>
            <a:pPr indent="0" lvl="0" marL="0" rtl="0" algn="l">
              <a:spcBef>
                <a:spcPts val="0"/>
              </a:spcBef>
              <a:spcAft>
                <a:spcPts val="0"/>
              </a:spcAft>
              <a:buNone/>
            </a:pPr>
            <a:r>
              <a:rPr b="1" lang="en-GB">
                <a:solidFill>
                  <a:schemeClr val="lt2"/>
                </a:solidFill>
              </a:rPr>
              <a:t>Key Terms</a:t>
            </a:r>
            <a:endParaRPr b="1">
              <a:solidFill>
                <a:schemeClr val="lt2"/>
              </a:solidFill>
            </a:endParaRPr>
          </a:p>
          <a:p>
            <a:pPr indent="-330200" lvl="0" marL="457200" rtl="0" algn="l">
              <a:spcBef>
                <a:spcPts val="600"/>
              </a:spcBef>
              <a:spcAft>
                <a:spcPts val="0"/>
              </a:spcAft>
              <a:buClr>
                <a:schemeClr val="lt2"/>
              </a:buClr>
              <a:buSzPts val="1600"/>
              <a:buChar char="•"/>
            </a:pPr>
            <a:r>
              <a:rPr lang="en-GB" sz="1600">
                <a:solidFill>
                  <a:schemeClr val="lt2"/>
                </a:solidFill>
              </a:rPr>
              <a:t>Unit Test</a:t>
            </a:r>
            <a:endParaRPr sz="1600">
              <a:solidFill>
                <a:schemeClr val="lt2"/>
              </a:solidFill>
            </a:endParaRPr>
          </a:p>
          <a:p>
            <a:pPr indent="-330200" lvl="0" marL="457200" rtl="0" algn="l">
              <a:spcBef>
                <a:spcPts val="0"/>
              </a:spcBef>
              <a:spcAft>
                <a:spcPts val="0"/>
              </a:spcAft>
              <a:buClr>
                <a:schemeClr val="lt2"/>
              </a:buClr>
              <a:buSzPts val="1600"/>
              <a:buChar char="•"/>
            </a:pPr>
            <a:r>
              <a:rPr lang="en-GB" sz="1600">
                <a:solidFill>
                  <a:schemeClr val="lt2"/>
                </a:solidFill>
              </a:rPr>
              <a:t>Assertion</a:t>
            </a:r>
            <a:endParaRPr sz="1600">
              <a:solidFill>
                <a:schemeClr val="lt2"/>
              </a:solidFill>
            </a:endParaRPr>
          </a:p>
          <a:p>
            <a:pPr indent="-330200" lvl="0" marL="457200" rtl="0" algn="l">
              <a:spcBef>
                <a:spcPts val="0"/>
              </a:spcBef>
              <a:spcAft>
                <a:spcPts val="0"/>
              </a:spcAft>
              <a:buClr>
                <a:schemeClr val="lt2"/>
              </a:buClr>
              <a:buSzPts val="1600"/>
              <a:buChar char="•"/>
            </a:pPr>
            <a:r>
              <a:rPr lang="en-GB" sz="1600">
                <a:solidFill>
                  <a:schemeClr val="lt2"/>
                </a:solidFill>
              </a:rPr>
              <a:t>Expectation</a:t>
            </a:r>
            <a:endParaRPr sz="1600">
              <a:solidFill>
                <a:schemeClr val="lt2"/>
              </a:solidFill>
            </a:endParaRPr>
          </a:p>
        </p:txBody>
      </p:sp>
      <p:sp>
        <p:nvSpPr>
          <p:cNvPr id="933" name="Google Shape;933;p108"/>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09"/>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The link to BDD</a:t>
            </a:r>
            <a:endParaRPr/>
          </a:p>
        </p:txBody>
      </p:sp>
      <p:sp>
        <p:nvSpPr>
          <p:cNvPr id="939" name="Google Shape;939;p109"/>
          <p:cNvSpPr txBox="1"/>
          <p:nvPr/>
        </p:nvSpPr>
        <p:spPr>
          <a:xfrm>
            <a:off x="-506742" y="3860650"/>
            <a:ext cx="9460500" cy="7233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2100"/>
              </a:spcAft>
              <a:buNone/>
            </a:pPr>
            <a:r>
              <a:t/>
            </a:r>
            <a:endParaRPr sz="3100">
              <a:solidFill>
                <a:schemeClr val="lt2"/>
              </a:solidFill>
              <a:latin typeface="Maven Pro"/>
              <a:ea typeface="Maven Pro"/>
              <a:cs typeface="Maven Pro"/>
              <a:sym typeface="Maven Pro"/>
            </a:endParaRPr>
          </a:p>
        </p:txBody>
      </p:sp>
      <p:sp>
        <p:nvSpPr>
          <p:cNvPr id="940" name="Google Shape;940;p109"/>
          <p:cNvSpPr txBox="1"/>
          <p:nvPr/>
        </p:nvSpPr>
        <p:spPr>
          <a:xfrm rot="430">
            <a:off x="8837133" y="4584100"/>
            <a:ext cx="2398500" cy="1341300"/>
          </a:xfrm>
          <a:prstGeom prst="rect">
            <a:avLst/>
          </a:prstGeom>
          <a:gradFill>
            <a:gsLst>
              <a:gs pos="0">
                <a:srgbClr val="40B4E5">
                  <a:alpha val="50980"/>
                  <a:alpha val="50840"/>
                </a:srgbClr>
              </a:gs>
              <a:gs pos="100000">
                <a:schemeClr val="accent3">
                  <a:alpha val="50840"/>
                </a:schemeClr>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240000" lIns="240000" spcFirstLastPara="1" rIns="240000" wrap="square" tIns="240000">
            <a:noAutofit/>
          </a:bodyPr>
          <a:lstStyle/>
          <a:p>
            <a:pPr indent="0" lvl="0" marL="0" rtl="0" algn="l">
              <a:spcBef>
                <a:spcPts val="0"/>
              </a:spcBef>
              <a:spcAft>
                <a:spcPts val="0"/>
              </a:spcAft>
              <a:buNone/>
            </a:pPr>
            <a:r>
              <a:rPr b="1" lang="en-GB" sz="2300">
                <a:latin typeface="Maven Pro"/>
                <a:ea typeface="Maven Pro"/>
                <a:cs typeface="Maven Pro"/>
                <a:sym typeface="Maven Pro"/>
              </a:rPr>
              <a:t>B</a:t>
            </a:r>
            <a:r>
              <a:rPr lang="en-GB" sz="2300">
                <a:latin typeface="Maven Pro"/>
                <a:ea typeface="Maven Pro"/>
                <a:cs typeface="Maven Pro"/>
                <a:sym typeface="Maven Pro"/>
              </a:rPr>
              <a:t>ehaviour </a:t>
            </a:r>
            <a:r>
              <a:rPr b="1" lang="en-GB" sz="2300">
                <a:latin typeface="Maven Pro"/>
                <a:ea typeface="Maven Pro"/>
                <a:cs typeface="Maven Pro"/>
                <a:sym typeface="Maven Pro"/>
              </a:rPr>
              <a:t>D</a:t>
            </a:r>
            <a:r>
              <a:rPr lang="en-GB" sz="2300">
                <a:latin typeface="Maven Pro"/>
                <a:ea typeface="Maven Pro"/>
                <a:cs typeface="Maven Pro"/>
                <a:sym typeface="Maven Pro"/>
              </a:rPr>
              <a:t>riven </a:t>
            </a:r>
            <a:r>
              <a:rPr b="1" lang="en-GB" sz="2300">
                <a:latin typeface="Maven Pro"/>
                <a:ea typeface="Maven Pro"/>
                <a:cs typeface="Maven Pro"/>
                <a:sym typeface="Maven Pro"/>
              </a:rPr>
              <a:t>D</a:t>
            </a:r>
            <a:r>
              <a:rPr lang="en-GB" sz="2300">
                <a:latin typeface="Maven Pro"/>
                <a:ea typeface="Maven Pro"/>
                <a:cs typeface="Maven Pro"/>
                <a:sym typeface="Maven Pro"/>
              </a:rPr>
              <a:t>evelopment</a:t>
            </a:r>
            <a:endParaRPr sz="2300">
              <a:latin typeface="Maven Pro"/>
              <a:ea typeface="Maven Pro"/>
              <a:cs typeface="Maven Pro"/>
              <a:sym typeface="Maven Pro"/>
            </a:endParaRPr>
          </a:p>
        </p:txBody>
      </p:sp>
      <p:sp>
        <p:nvSpPr>
          <p:cNvPr id="941" name="Google Shape;941;p109"/>
          <p:cNvSpPr txBox="1"/>
          <p:nvPr/>
        </p:nvSpPr>
        <p:spPr>
          <a:xfrm>
            <a:off x="1420833" y="3499333"/>
            <a:ext cx="7416300" cy="5388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2100"/>
              </a:spcAft>
              <a:buClr>
                <a:schemeClr val="dk1"/>
              </a:buClr>
              <a:buSzPts val="1500"/>
              <a:buFont typeface="Arial"/>
              <a:buNone/>
            </a:pPr>
            <a:r>
              <a:t/>
            </a:r>
            <a:endParaRPr sz="1900">
              <a:latin typeface="Maven Pro"/>
              <a:ea typeface="Maven Pro"/>
              <a:cs typeface="Maven Pro"/>
              <a:sym typeface="Maven Pro"/>
            </a:endParaRPr>
          </a:p>
        </p:txBody>
      </p:sp>
      <p:sp>
        <p:nvSpPr>
          <p:cNvPr id="942" name="Google Shape;942;p109"/>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943" name="Google Shape;943;p109"/>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944" name="Google Shape;944;p109"/>
          <p:cNvSpPr txBox="1"/>
          <p:nvPr/>
        </p:nvSpPr>
        <p:spPr>
          <a:xfrm>
            <a:off x="517200" y="1943025"/>
            <a:ext cx="75948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lt2"/>
                </a:solidFill>
                <a:latin typeface="Maven Pro"/>
                <a:ea typeface="Maven Pro"/>
                <a:cs typeface="Maven Pro"/>
                <a:sym typeface="Maven Pro"/>
              </a:rPr>
              <a:t>TDD is intended as a more holistic and realistic approach to designing and developing code. Programming linked to customer value</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rPr lang="en-GB" sz="2400">
                <a:solidFill>
                  <a:schemeClr val="lt2"/>
                </a:solidFill>
                <a:latin typeface="Maven Pro"/>
                <a:ea typeface="Maven Pro"/>
                <a:cs typeface="Maven Pro"/>
                <a:sym typeface="Maven Pro"/>
              </a:rPr>
              <a:t>BDD takes this one step further by promoting visibility and shared understanding of customer value realised by a system both within and outside of a development team</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t/>
            </a:r>
            <a:endParaRPr sz="2400">
              <a:solidFill>
                <a:schemeClr val="lt2"/>
              </a:solidFill>
              <a:latin typeface="Maven Pro"/>
              <a:ea typeface="Maven Pro"/>
              <a:cs typeface="Maven Pro"/>
              <a:sym typeface="Maven Pr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10"/>
          <p:cNvSpPr txBox="1"/>
          <p:nvPr>
            <p:ph type="ctrTitle"/>
          </p:nvPr>
        </p:nvSpPr>
        <p:spPr>
          <a:xfrm>
            <a:off x="1798603" y="1208900"/>
            <a:ext cx="7090200" cy="477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GB">
                <a:latin typeface="Montserrat"/>
                <a:ea typeface="Montserrat"/>
                <a:cs typeface="Montserrat"/>
                <a:sym typeface="Montserrat"/>
              </a:rPr>
              <a:t>Automated Testing</a:t>
            </a:r>
            <a:endParaRPr>
              <a:latin typeface="Montserrat"/>
              <a:ea typeface="Montserrat"/>
              <a:cs typeface="Montserrat"/>
              <a:sym typeface="Montserrat"/>
            </a:endParaRPr>
          </a:p>
        </p:txBody>
      </p:sp>
      <p:sp>
        <p:nvSpPr>
          <p:cNvPr id="950" name="Google Shape;950;p110"/>
          <p:cNvSpPr txBox="1"/>
          <p:nvPr>
            <p:ph idx="1" type="body"/>
          </p:nvPr>
        </p:nvSpPr>
        <p:spPr>
          <a:xfrm>
            <a:off x="1798607" y="1695933"/>
            <a:ext cx="8466600" cy="3592800"/>
          </a:xfrm>
          <a:prstGeom prst="rect">
            <a:avLst/>
          </a:prstGeom>
        </p:spPr>
        <p:txBody>
          <a:bodyPr anchorCtr="0" anchor="t" bIns="45700" lIns="0" spcFirstLastPara="1" rIns="91425" wrap="square" tIns="45700">
            <a:noAutofit/>
          </a:bodyPr>
          <a:lstStyle/>
          <a:p>
            <a:pPr indent="0" lvl="0" marL="0" rtl="0" algn="l">
              <a:spcBef>
                <a:spcPts val="0"/>
              </a:spcBef>
              <a:spcAft>
                <a:spcPts val="900"/>
              </a:spcAft>
              <a:buNone/>
            </a:pPr>
            <a:r>
              <a:t/>
            </a:r>
            <a:endParaRPr/>
          </a:p>
        </p:txBody>
      </p:sp>
      <p:sp>
        <p:nvSpPr>
          <p:cNvPr id="951" name="Google Shape;951;p110"/>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952" name="Google Shape;952;p110"/>
          <p:cNvSpPr txBox="1"/>
          <p:nvPr>
            <p:ph idx="2" type="body"/>
          </p:nvPr>
        </p:nvSpPr>
        <p:spPr>
          <a:xfrm>
            <a:off x="8735911" y="1399991"/>
            <a:ext cx="1365900" cy="324900"/>
          </a:xfrm>
          <a:prstGeom prst="rect">
            <a:avLst/>
          </a:prstGeom>
        </p:spPr>
        <p:txBody>
          <a:bodyPr anchorCtr="0" anchor="t" bIns="45700" lIns="0" spcFirstLastPara="1" rIns="0" wrap="square" tIns="45700">
            <a:noAutofit/>
          </a:bodyPr>
          <a:lstStyle/>
          <a:p>
            <a:pPr indent="0" lvl="0" marL="0" rtl="0" algn="r">
              <a:spcBef>
                <a:spcPts val="0"/>
              </a:spcBef>
              <a:spcAft>
                <a:spcPts val="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11"/>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Automated Testing</a:t>
            </a:r>
            <a:endParaRPr/>
          </a:p>
        </p:txBody>
      </p:sp>
      <p:sp>
        <p:nvSpPr>
          <p:cNvPr id="958" name="Google Shape;958;p111"/>
          <p:cNvSpPr txBox="1"/>
          <p:nvPr/>
        </p:nvSpPr>
        <p:spPr>
          <a:xfrm>
            <a:off x="517200" y="1943033"/>
            <a:ext cx="112497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2100"/>
              </a:spcAft>
              <a:buNone/>
            </a:pPr>
            <a:r>
              <a:rPr lang="en-GB" sz="2400">
                <a:solidFill>
                  <a:schemeClr val="lt2"/>
                </a:solidFill>
                <a:latin typeface="Maven Pro"/>
                <a:ea typeface="Maven Pro"/>
                <a:cs typeface="Maven Pro"/>
                <a:sym typeface="Maven Pro"/>
              </a:rPr>
              <a:t>Practice of running tests automatically, managing test data, and utilizing results to improve software quality</a:t>
            </a:r>
            <a:endParaRPr sz="2400">
              <a:solidFill>
                <a:schemeClr val="lt2"/>
              </a:solidFill>
              <a:latin typeface="Maven Pro"/>
              <a:ea typeface="Maven Pro"/>
              <a:cs typeface="Maven Pro"/>
              <a:sym typeface="Maven Pro"/>
            </a:endParaRPr>
          </a:p>
        </p:txBody>
      </p:sp>
      <p:pic>
        <p:nvPicPr>
          <p:cNvPr id="959" name="Google Shape;959;p111"/>
          <p:cNvPicPr preferRelativeResize="0"/>
          <p:nvPr/>
        </p:nvPicPr>
        <p:blipFill rotWithShape="1">
          <a:blip r:embed="rId3">
            <a:alphaModFix/>
          </a:blip>
          <a:srcRect b="25904" l="0" r="0" t="24996"/>
          <a:stretch/>
        </p:blipFill>
        <p:spPr>
          <a:xfrm>
            <a:off x="2821133" y="2941533"/>
            <a:ext cx="6858000" cy="3367200"/>
          </a:xfrm>
          <a:prstGeom prst="rect">
            <a:avLst/>
          </a:prstGeom>
          <a:noFill/>
          <a:ln>
            <a:noFill/>
          </a:ln>
        </p:spPr>
      </p:pic>
      <p:sp>
        <p:nvSpPr>
          <p:cNvPr id="960" name="Google Shape;960;p111"/>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What is test automation?</a:t>
            </a:r>
            <a:endParaRPr/>
          </a:p>
        </p:txBody>
      </p:sp>
      <p:sp>
        <p:nvSpPr>
          <p:cNvPr id="961" name="Google Shape;961;p111"/>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12"/>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Manual</a:t>
            </a:r>
            <a:r>
              <a:rPr lang="en-GB"/>
              <a:t> Testing</a:t>
            </a:r>
            <a:endParaRPr/>
          </a:p>
        </p:txBody>
      </p:sp>
      <p:sp>
        <p:nvSpPr>
          <p:cNvPr id="967" name="Google Shape;967;p112"/>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968" name="Google Shape;968;p112"/>
          <p:cNvPicPr preferRelativeResize="0"/>
          <p:nvPr/>
        </p:nvPicPr>
        <p:blipFill>
          <a:blip r:embed="rId3">
            <a:alphaModFix/>
          </a:blip>
          <a:stretch>
            <a:fillRect/>
          </a:stretch>
        </p:blipFill>
        <p:spPr>
          <a:xfrm>
            <a:off x="3600387" y="1133525"/>
            <a:ext cx="4991225" cy="4887875"/>
          </a:xfrm>
          <a:prstGeom prst="rect">
            <a:avLst/>
          </a:prstGeom>
          <a:noFill/>
          <a:ln>
            <a:noFill/>
          </a:ln>
        </p:spPr>
      </p:pic>
      <p:sp>
        <p:nvSpPr>
          <p:cNvPr id="969" name="Google Shape;969;p112"/>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The process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7"/>
          <p:cNvSpPr txBox="1"/>
          <p:nvPr>
            <p:ph type="title"/>
          </p:nvPr>
        </p:nvSpPr>
        <p:spPr>
          <a:xfrm>
            <a:off x="479424" y="549275"/>
            <a:ext cx="11233200" cy="490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GB">
                <a:latin typeface="Montserrat"/>
                <a:ea typeface="Montserrat"/>
                <a:cs typeface="Montserrat"/>
                <a:sym typeface="Montserrat"/>
              </a:rPr>
              <a:t>What is testing?</a:t>
            </a:r>
            <a:endParaRPr>
              <a:latin typeface="Montserrat"/>
              <a:ea typeface="Montserrat"/>
              <a:cs typeface="Montserrat"/>
              <a:sym typeface="Montserrat"/>
            </a:endParaRPr>
          </a:p>
        </p:txBody>
      </p:sp>
      <p:sp>
        <p:nvSpPr>
          <p:cNvPr id="630" name="Google Shape;630;p77"/>
          <p:cNvSpPr txBox="1"/>
          <p:nvPr>
            <p:ph idx="1" type="subTitle"/>
          </p:nvPr>
        </p:nvSpPr>
        <p:spPr>
          <a:xfrm>
            <a:off x="488875" y="1039784"/>
            <a:ext cx="11233200" cy="426300"/>
          </a:xfrm>
          <a:prstGeom prst="rect">
            <a:avLst/>
          </a:prstGeom>
          <a:noFill/>
          <a:ln>
            <a:noFill/>
          </a:ln>
        </p:spPr>
        <p:txBody>
          <a:bodyPr anchorCtr="0" anchor="t" bIns="45700" lIns="0" spcFirstLastPara="1" rIns="91425" wrap="square" tIns="45700">
            <a:noAutofit/>
          </a:bodyPr>
          <a:lstStyle/>
          <a:p>
            <a:pPr indent="0" lvl="0" marL="0" rtl="0" algn="l">
              <a:spcBef>
                <a:spcPts val="0"/>
              </a:spcBef>
              <a:spcAft>
                <a:spcPts val="0"/>
              </a:spcAft>
              <a:buNone/>
            </a:pPr>
            <a:r>
              <a:rPr lang="en-GB" sz="2400">
                <a:solidFill>
                  <a:srgbClr val="A5A5A5"/>
                </a:solidFill>
                <a:latin typeface="Montserrat"/>
                <a:ea typeface="Montserrat"/>
                <a:cs typeface="Montserrat"/>
                <a:sym typeface="Montserrat"/>
              </a:rPr>
              <a:t>Method to check whether the actual software product matches expected requirements and is defect free</a:t>
            </a:r>
            <a:endParaRPr sz="2400">
              <a:solidFill>
                <a:srgbClr val="A5A5A5"/>
              </a:solidFill>
              <a:latin typeface="Montserrat"/>
              <a:ea typeface="Montserrat"/>
              <a:cs typeface="Montserrat"/>
              <a:sym typeface="Montserrat"/>
            </a:endParaRPr>
          </a:p>
          <a:p>
            <a:pPr indent="0" lvl="0" marL="0" rtl="0" algn="l">
              <a:spcBef>
                <a:spcPts val="2100"/>
              </a:spcBef>
              <a:spcAft>
                <a:spcPts val="0"/>
              </a:spcAft>
              <a:buNone/>
            </a:pPr>
            <a:r>
              <a:rPr lang="en-GB" sz="2400">
                <a:solidFill>
                  <a:schemeClr val="dk1"/>
                </a:solidFill>
                <a:latin typeface="Montserrat"/>
                <a:ea typeface="Montserrat"/>
                <a:cs typeface="Montserrat"/>
                <a:sym typeface="Montserrat"/>
              </a:rPr>
              <a:t>It involves execution of software/system components using manual or </a:t>
            </a:r>
            <a:r>
              <a:rPr lang="en-GB" sz="2400">
                <a:solidFill>
                  <a:srgbClr val="65CCB5"/>
                </a:solidFill>
                <a:latin typeface="Montserrat"/>
                <a:ea typeface="Montserrat"/>
                <a:cs typeface="Montserrat"/>
                <a:sym typeface="Montserrat"/>
              </a:rPr>
              <a:t>automated</a:t>
            </a:r>
            <a:r>
              <a:rPr lang="en-GB" sz="2400">
                <a:solidFill>
                  <a:schemeClr val="dk1"/>
                </a:solidFill>
                <a:latin typeface="Montserrat"/>
                <a:ea typeface="Montserrat"/>
                <a:cs typeface="Montserrat"/>
                <a:sym typeface="Montserrat"/>
              </a:rPr>
              <a:t> tools to evaluate one or more properties of interest</a:t>
            </a:r>
            <a:endParaRPr sz="2400">
              <a:solidFill>
                <a:schemeClr val="dk1"/>
              </a:solidFill>
              <a:latin typeface="Montserrat"/>
              <a:ea typeface="Montserrat"/>
              <a:cs typeface="Montserrat"/>
              <a:sym typeface="Montserrat"/>
            </a:endParaRPr>
          </a:p>
          <a:p>
            <a:pPr indent="0" lvl="0" marL="0" rtl="0" algn="l">
              <a:lnSpc>
                <a:spcPct val="100000"/>
              </a:lnSpc>
              <a:spcBef>
                <a:spcPts val="2100"/>
              </a:spcBef>
              <a:spcAft>
                <a:spcPts val="0"/>
              </a:spcAft>
              <a:buNone/>
            </a:pPr>
            <a:r>
              <a:t/>
            </a:r>
            <a:endParaRPr>
              <a:latin typeface="Montserrat"/>
              <a:ea typeface="Montserrat"/>
              <a:cs typeface="Montserrat"/>
              <a:sym typeface="Montserrat"/>
            </a:endParaRPr>
          </a:p>
        </p:txBody>
      </p:sp>
      <p:sp>
        <p:nvSpPr>
          <p:cNvPr id="631" name="Google Shape;631;p77"/>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13"/>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Automated</a:t>
            </a:r>
            <a:r>
              <a:rPr lang="en-GB"/>
              <a:t> Testing</a:t>
            </a:r>
            <a:endParaRPr/>
          </a:p>
        </p:txBody>
      </p:sp>
      <p:sp>
        <p:nvSpPr>
          <p:cNvPr id="975" name="Google Shape;975;p113"/>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976" name="Google Shape;976;p113"/>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The process</a:t>
            </a:r>
            <a:endParaRPr/>
          </a:p>
        </p:txBody>
      </p:sp>
      <p:pic>
        <p:nvPicPr>
          <p:cNvPr id="977" name="Google Shape;977;p113"/>
          <p:cNvPicPr preferRelativeResize="0"/>
          <p:nvPr/>
        </p:nvPicPr>
        <p:blipFill>
          <a:blip r:embed="rId3">
            <a:alphaModFix/>
          </a:blip>
          <a:stretch>
            <a:fillRect/>
          </a:stretch>
        </p:blipFill>
        <p:spPr>
          <a:xfrm>
            <a:off x="3248975" y="1665196"/>
            <a:ext cx="5694050" cy="4028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14"/>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Benefits of Automated Testing</a:t>
            </a:r>
            <a:endParaRPr/>
          </a:p>
        </p:txBody>
      </p:sp>
      <p:sp>
        <p:nvSpPr>
          <p:cNvPr id="983" name="Google Shape;983;p114"/>
          <p:cNvSpPr txBox="1"/>
          <p:nvPr/>
        </p:nvSpPr>
        <p:spPr>
          <a:xfrm>
            <a:off x="517200" y="1943033"/>
            <a:ext cx="107739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lt2"/>
                </a:solidFill>
                <a:latin typeface="Maven Pro"/>
                <a:ea typeface="Maven Pro"/>
                <a:cs typeface="Maven Pro"/>
                <a:sym typeface="Maven Pro"/>
              </a:rPr>
              <a:t>The cost of testing your application manually rises over time</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rPr lang="en-GB" sz="2400">
                <a:solidFill>
                  <a:schemeClr val="lt2"/>
                </a:solidFill>
                <a:latin typeface="Maven Pro"/>
                <a:ea typeface="Maven Pro"/>
                <a:cs typeface="Maven Pro"/>
                <a:sym typeface="Maven Pro"/>
              </a:rPr>
              <a:t>Once you’ve created test automation scripts, you can reuse them without additional cost</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rPr lang="en-GB" sz="2400">
                <a:solidFill>
                  <a:schemeClr val="lt2"/>
                </a:solidFill>
                <a:latin typeface="Maven Pro"/>
                <a:ea typeface="Maven Pro"/>
                <a:cs typeface="Maven Pro"/>
                <a:sym typeface="Maven Pro"/>
              </a:rPr>
              <a:t>Initial adoption may be expensive, but it will pay off quickly</a:t>
            </a:r>
            <a:endParaRPr sz="2400">
              <a:solidFill>
                <a:schemeClr val="lt2"/>
              </a:solidFill>
              <a:latin typeface="Maven Pro"/>
              <a:ea typeface="Maven Pro"/>
              <a:cs typeface="Maven Pro"/>
              <a:sym typeface="Maven Pro"/>
            </a:endParaRPr>
          </a:p>
        </p:txBody>
      </p:sp>
      <p:pic>
        <p:nvPicPr>
          <p:cNvPr id="984" name="Google Shape;984;p114"/>
          <p:cNvPicPr preferRelativeResize="0"/>
          <p:nvPr/>
        </p:nvPicPr>
        <p:blipFill>
          <a:blip r:embed="rId3">
            <a:alphaModFix/>
          </a:blip>
          <a:stretch>
            <a:fillRect/>
          </a:stretch>
        </p:blipFill>
        <p:spPr>
          <a:xfrm>
            <a:off x="8771133" y="3210400"/>
            <a:ext cx="3130068" cy="3130068"/>
          </a:xfrm>
          <a:prstGeom prst="rect">
            <a:avLst/>
          </a:prstGeom>
          <a:noFill/>
          <a:ln>
            <a:noFill/>
          </a:ln>
        </p:spPr>
      </p:pic>
      <p:sp>
        <p:nvSpPr>
          <p:cNvPr id="985" name="Google Shape;985;p114"/>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Cost Effective</a:t>
            </a:r>
            <a:endParaRPr/>
          </a:p>
        </p:txBody>
      </p:sp>
      <p:sp>
        <p:nvSpPr>
          <p:cNvPr id="986" name="Google Shape;986;p114"/>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15"/>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Benefits of Automated Testing</a:t>
            </a:r>
            <a:endParaRPr/>
          </a:p>
        </p:txBody>
      </p:sp>
      <p:sp>
        <p:nvSpPr>
          <p:cNvPr id="992" name="Google Shape;992;p115"/>
          <p:cNvSpPr txBox="1"/>
          <p:nvPr/>
        </p:nvSpPr>
        <p:spPr>
          <a:xfrm>
            <a:off x="517200" y="1943033"/>
            <a:ext cx="102024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lt2"/>
                </a:solidFill>
                <a:latin typeface="Maven Pro"/>
                <a:ea typeface="Maven Pro"/>
                <a:cs typeface="Maven Pro"/>
                <a:sym typeface="Maven Pro"/>
              </a:rPr>
              <a:t>Automated tests are completed rapidly and can be run repeatedly without human intervention</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rPr lang="en-GB" sz="2400">
                <a:solidFill>
                  <a:schemeClr val="lt2"/>
                </a:solidFill>
                <a:latin typeface="Maven Pro"/>
                <a:ea typeface="Maven Pro"/>
                <a:cs typeface="Maven Pro"/>
                <a:sym typeface="Maven Pro"/>
              </a:rPr>
              <a:t>This increases the speed of development and frees engineers up for critical tasks</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rPr lang="en-GB" sz="2400">
                <a:solidFill>
                  <a:schemeClr val="lt2"/>
                </a:solidFill>
                <a:latin typeface="Maven Pro"/>
                <a:ea typeface="Maven Pro"/>
                <a:cs typeface="Maven Pro"/>
                <a:sym typeface="Maven Pro"/>
              </a:rPr>
              <a:t>Speeding up testing through automation enables:</a:t>
            </a:r>
            <a:endParaRPr sz="2400">
              <a:solidFill>
                <a:schemeClr val="lt2"/>
              </a:solidFill>
              <a:latin typeface="Maven Pro"/>
              <a:ea typeface="Maven Pro"/>
              <a:cs typeface="Maven Pro"/>
              <a:sym typeface="Maven Pro"/>
            </a:endParaRPr>
          </a:p>
          <a:p>
            <a:pPr indent="-457200" lvl="1" marL="1219200" rtl="0" algn="l">
              <a:spcBef>
                <a:spcPts val="2100"/>
              </a:spcBef>
              <a:spcAft>
                <a:spcPts val="0"/>
              </a:spcAft>
              <a:buClr>
                <a:schemeClr val="lt2"/>
              </a:buClr>
              <a:buSzPts val="2400"/>
              <a:buFont typeface="Maven Pro"/>
              <a:buChar char="○"/>
            </a:pPr>
            <a:r>
              <a:rPr lang="en-GB" sz="2400">
                <a:solidFill>
                  <a:schemeClr val="lt2"/>
                </a:solidFill>
                <a:latin typeface="Maven Pro"/>
                <a:ea typeface="Maven Pro"/>
                <a:cs typeface="Maven Pro"/>
                <a:sym typeface="Maven Pro"/>
              </a:rPr>
              <a:t>A shorter software development cycle</a:t>
            </a:r>
            <a:endParaRPr sz="2400">
              <a:solidFill>
                <a:schemeClr val="lt2"/>
              </a:solidFill>
              <a:latin typeface="Maven Pro"/>
              <a:ea typeface="Maven Pro"/>
              <a:cs typeface="Maven Pro"/>
              <a:sym typeface="Maven Pro"/>
            </a:endParaRPr>
          </a:p>
          <a:p>
            <a:pPr indent="-457200" lvl="1" marL="1219200" rtl="0" algn="l">
              <a:spcBef>
                <a:spcPts val="0"/>
              </a:spcBef>
              <a:spcAft>
                <a:spcPts val="0"/>
              </a:spcAft>
              <a:buClr>
                <a:schemeClr val="lt2"/>
              </a:buClr>
              <a:buSzPts val="2400"/>
              <a:buFont typeface="Maven Pro"/>
              <a:buChar char="○"/>
            </a:pPr>
            <a:r>
              <a:rPr lang="en-GB" sz="2400">
                <a:solidFill>
                  <a:schemeClr val="lt2"/>
                </a:solidFill>
                <a:latin typeface="Maven Pro"/>
                <a:ea typeface="Maven Pro"/>
                <a:cs typeface="Maven Pro"/>
                <a:sym typeface="Maven Pro"/>
              </a:rPr>
              <a:t>Frequent releases</a:t>
            </a:r>
            <a:endParaRPr sz="2400">
              <a:solidFill>
                <a:schemeClr val="lt2"/>
              </a:solidFill>
              <a:latin typeface="Maven Pro"/>
              <a:ea typeface="Maven Pro"/>
              <a:cs typeface="Maven Pro"/>
              <a:sym typeface="Maven Pro"/>
            </a:endParaRPr>
          </a:p>
          <a:p>
            <a:pPr indent="-457200" lvl="1" marL="1219200" rtl="0" algn="l">
              <a:spcBef>
                <a:spcPts val="0"/>
              </a:spcBef>
              <a:spcAft>
                <a:spcPts val="0"/>
              </a:spcAft>
              <a:buClr>
                <a:schemeClr val="lt2"/>
              </a:buClr>
              <a:buSzPts val="2400"/>
              <a:buFont typeface="Maven Pro"/>
              <a:buChar char="○"/>
            </a:pPr>
            <a:r>
              <a:rPr lang="en-GB" sz="2400">
                <a:solidFill>
                  <a:schemeClr val="lt2"/>
                </a:solidFill>
                <a:latin typeface="Maven Pro"/>
                <a:ea typeface="Maven Pro"/>
                <a:cs typeface="Maven Pro"/>
                <a:sym typeface="Maven Pro"/>
              </a:rPr>
              <a:t>Quicker changes and updates to the app</a:t>
            </a:r>
            <a:endParaRPr sz="2400">
              <a:solidFill>
                <a:schemeClr val="lt2"/>
              </a:solidFill>
              <a:latin typeface="Maven Pro"/>
              <a:ea typeface="Maven Pro"/>
              <a:cs typeface="Maven Pro"/>
              <a:sym typeface="Maven Pro"/>
            </a:endParaRPr>
          </a:p>
          <a:p>
            <a:pPr indent="-457200" lvl="1" marL="1219200" rtl="0" algn="l">
              <a:spcBef>
                <a:spcPts val="0"/>
              </a:spcBef>
              <a:spcAft>
                <a:spcPts val="0"/>
              </a:spcAft>
              <a:buClr>
                <a:schemeClr val="lt2"/>
              </a:buClr>
              <a:buSzPts val="2400"/>
              <a:buFont typeface="Maven Pro"/>
              <a:buChar char="○"/>
            </a:pPr>
            <a:r>
              <a:rPr lang="en-GB" sz="2400">
                <a:solidFill>
                  <a:schemeClr val="lt2"/>
                </a:solidFill>
                <a:latin typeface="Maven Pro"/>
                <a:ea typeface="Maven Pro"/>
                <a:cs typeface="Maven Pro"/>
                <a:sym typeface="Maven Pro"/>
              </a:rPr>
              <a:t>Faster time-to-market delivery</a:t>
            </a:r>
            <a:endParaRPr sz="2400">
              <a:solidFill>
                <a:schemeClr val="lt2"/>
              </a:solidFill>
              <a:latin typeface="Maven Pro"/>
              <a:ea typeface="Maven Pro"/>
              <a:cs typeface="Maven Pro"/>
              <a:sym typeface="Maven Pro"/>
            </a:endParaRPr>
          </a:p>
        </p:txBody>
      </p:sp>
      <p:pic>
        <p:nvPicPr>
          <p:cNvPr id="993" name="Google Shape;993;p115"/>
          <p:cNvPicPr preferRelativeResize="0"/>
          <p:nvPr/>
        </p:nvPicPr>
        <p:blipFill>
          <a:blip r:embed="rId3">
            <a:alphaModFix/>
          </a:blip>
          <a:stretch>
            <a:fillRect/>
          </a:stretch>
        </p:blipFill>
        <p:spPr>
          <a:xfrm>
            <a:off x="8366533" y="3011967"/>
            <a:ext cx="3722469" cy="3722469"/>
          </a:xfrm>
          <a:prstGeom prst="rect">
            <a:avLst/>
          </a:prstGeom>
          <a:noFill/>
          <a:ln>
            <a:noFill/>
          </a:ln>
        </p:spPr>
      </p:pic>
      <p:sp>
        <p:nvSpPr>
          <p:cNvPr id="994" name="Google Shape;994;p115"/>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Fast Development and Delivery</a:t>
            </a:r>
            <a:endParaRPr/>
          </a:p>
        </p:txBody>
      </p:sp>
      <p:sp>
        <p:nvSpPr>
          <p:cNvPr id="995" name="Google Shape;995;p115"/>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16"/>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Benefits of Automated Testing</a:t>
            </a:r>
            <a:endParaRPr/>
          </a:p>
        </p:txBody>
      </p:sp>
      <p:sp>
        <p:nvSpPr>
          <p:cNvPr id="1001" name="Google Shape;1001;p116"/>
          <p:cNvSpPr txBox="1"/>
          <p:nvPr/>
        </p:nvSpPr>
        <p:spPr>
          <a:xfrm>
            <a:off x="517200" y="1943033"/>
            <a:ext cx="107892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lt2"/>
                </a:solidFill>
                <a:latin typeface="Maven Pro"/>
                <a:ea typeface="Maven Pro"/>
                <a:cs typeface="Maven Pro"/>
                <a:sym typeface="Maven Pro"/>
              </a:rPr>
              <a:t>Run many automated test cases simultaneously</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rPr lang="en-GB" sz="2400">
                <a:solidFill>
                  <a:schemeClr val="lt2"/>
                </a:solidFill>
                <a:latin typeface="Maven Pro"/>
                <a:ea typeface="Maven Pro"/>
                <a:cs typeface="Maven Pro"/>
                <a:sym typeface="Maven Pro"/>
              </a:rPr>
              <a:t>Create many test cases quickly, including complex and the lengthy ones</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rPr lang="en-GB" sz="2400">
                <a:solidFill>
                  <a:schemeClr val="lt2"/>
                </a:solidFill>
                <a:latin typeface="Maven Pro"/>
                <a:ea typeface="Maven Pro"/>
                <a:cs typeface="Maven Pro"/>
                <a:sym typeface="Maven Pro"/>
              </a:rPr>
              <a:t>Error-free releases are more likely as automated testing is more accurate* than manual testing</a:t>
            </a:r>
            <a:endParaRPr sz="2400">
              <a:solidFill>
                <a:schemeClr val="lt2"/>
              </a:solidFill>
              <a:latin typeface="Maven Pro"/>
              <a:ea typeface="Maven Pro"/>
              <a:cs typeface="Maven Pro"/>
              <a:sym typeface="Maven Pro"/>
            </a:endParaRPr>
          </a:p>
        </p:txBody>
      </p:sp>
      <p:pic>
        <p:nvPicPr>
          <p:cNvPr id="1002" name="Google Shape;1002;p116"/>
          <p:cNvPicPr preferRelativeResize="0"/>
          <p:nvPr/>
        </p:nvPicPr>
        <p:blipFill>
          <a:blip r:embed="rId3">
            <a:alphaModFix/>
          </a:blip>
          <a:stretch>
            <a:fillRect/>
          </a:stretch>
        </p:blipFill>
        <p:spPr>
          <a:xfrm>
            <a:off x="8499067" y="3113567"/>
            <a:ext cx="3512733" cy="3512733"/>
          </a:xfrm>
          <a:prstGeom prst="rect">
            <a:avLst/>
          </a:prstGeom>
          <a:noFill/>
          <a:ln>
            <a:noFill/>
          </a:ln>
        </p:spPr>
      </p:pic>
      <p:sp>
        <p:nvSpPr>
          <p:cNvPr id="1003" name="Google Shape;1003;p116"/>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High App Quality and Performance</a:t>
            </a:r>
            <a:endParaRPr/>
          </a:p>
        </p:txBody>
      </p:sp>
      <p:sp>
        <p:nvSpPr>
          <p:cNvPr id="1004" name="Google Shape;1004;p116"/>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17"/>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Benefits of Automated Testing</a:t>
            </a:r>
            <a:endParaRPr/>
          </a:p>
        </p:txBody>
      </p:sp>
      <p:sp>
        <p:nvSpPr>
          <p:cNvPr id="1010" name="Google Shape;1010;p117"/>
          <p:cNvSpPr txBox="1"/>
          <p:nvPr/>
        </p:nvSpPr>
        <p:spPr>
          <a:xfrm>
            <a:off x="517200" y="1943033"/>
            <a:ext cx="109749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lt2"/>
                </a:solidFill>
                <a:latin typeface="Maven Pro"/>
                <a:ea typeface="Maven Pro"/>
                <a:cs typeface="Maven Pro"/>
                <a:sym typeface="Maven Pro"/>
              </a:rPr>
              <a:t>Fast test execution generates testing reports instantly, so whenever a failure occurs, developers react to it quickly.</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rPr lang="en-GB" sz="2400">
                <a:solidFill>
                  <a:schemeClr val="lt2"/>
                </a:solidFill>
                <a:latin typeface="Maven Pro"/>
                <a:ea typeface="Maven Pro"/>
                <a:cs typeface="Maven Pro"/>
                <a:sym typeface="Maven Pro"/>
              </a:rPr>
              <a:t>Immediate feedback is especially useful when your software is already in use. If you need to fix some bugs quickly, manual testing will only slow the process down. </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rPr lang="en-GB" sz="2400">
                <a:solidFill>
                  <a:schemeClr val="lt2"/>
                </a:solidFill>
                <a:latin typeface="Maven Pro"/>
                <a:ea typeface="Maven Pro"/>
                <a:cs typeface="Maven Pro"/>
                <a:sym typeface="Maven Pro"/>
              </a:rPr>
              <a:t>Helps you make quick updates to your application. As a result, automated testing brings </a:t>
            </a:r>
            <a:r>
              <a:rPr b="1" lang="en-GB" sz="2400">
                <a:solidFill>
                  <a:schemeClr val="lt2"/>
                </a:solidFill>
                <a:latin typeface="Maven Pro"/>
                <a:ea typeface="Maven Pro"/>
                <a:cs typeface="Maven Pro"/>
                <a:sym typeface="Maven Pro"/>
              </a:rPr>
              <a:t>high team responsiveness</a:t>
            </a:r>
            <a:r>
              <a:rPr lang="en-GB" sz="2400">
                <a:solidFill>
                  <a:schemeClr val="lt2"/>
                </a:solidFill>
                <a:latin typeface="Maven Pro"/>
                <a:ea typeface="Maven Pro"/>
                <a:cs typeface="Maven Pro"/>
                <a:sym typeface="Maven Pro"/>
              </a:rPr>
              <a:t>, </a:t>
            </a:r>
            <a:r>
              <a:rPr b="1" lang="en-GB" sz="2400">
                <a:solidFill>
                  <a:schemeClr val="lt2"/>
                </a:solidFill>
                <a:latin typeface="Maven Pro"/>
                <a:ea typeface="Maven Pro"/>
                <a:cs typeface="Maven Pro"/>
                <a:sym typeface="Maven Pro"/>
              </a:rPr>
              <a:t>better user experience</a:t>
            </a:r>
            <a:r>
              <a:rPr lang="en-GB" sz="2400">
                <a:solidFill>
                  <a:schemeClr val="lt2"/>
                </a:solidFill>
                <a:latin typeface="Maven Pro"/>
                <a:ea typeface="Maven Pro"/>
                <a:cs typeface="Maven Pro"/>
                <a:sym typeface="Maven Pro"/>
              </a:rPr>
              <a:t> and </a:t>
            </a:r>
            <a:r>
              <a:rPr b="1" lang="en-GB" sz="2400">
                <a:solidFill>
                  <a:schemeClr val="lt2"/>
                </a:solidFill>
                <a:latin typeface="Maven Pro"/>
                <a:ea typeface="Maven Pro"/>
                <a:cs typeface="Maven Pro"/>
                <a:sym typeface="Maven Pro"/>
              </a:rPr>
              <a:t>higher customer satisfaction</a:t>
            </a:r>
            <a:r>
              <a:rPr lang="en-GB" sz="2400">
                <a:solidFill>
                  <a:schemeClr val="lt2"/>
                </a:solidFill>
                <a:latin typeface="Maven Pro"/>
                <a:ea typeface="Maven Pro"/>
                <a:cs typeface="Maven Pro"/>
                <a:sym typeface="Maven Pro"/>
              </a:rPr>
              <a:t>.</a:t>
            </a:r>
            <a:endParaRPr sz="2400">
              <a:solidFill>
                <a:schemeClr val="lt2"/>
              </a:solidFill>
              <a:latin typeface="Maven Pro"/>
              <a:ea typeface="Maven Pro"/>
              <a:cs typeface="Maven Pro"/>
              <a:sym typeface="Maven Pro"/>
            </a:endParaRPr>
          </a:p>
        </p:txBody>
      </p:sp>
      <p:pic>
        <p:nvPicPr>
          <p:cNvPr id="1011" name="Google Shape;1011;p117"/>
          <p:cNvPicPr preferRelativeResize="0"/>
          <p:nvPr/>
        </p:nvPicPr>
        <p:blipFill>
          <a:blip r:embed="rId3">
            <a:alphaModFix/>
          </a:blip>
          <a:stretch>
            <a:fillRect/>
          </a:stretch>
        </p:blipFill>
        <p:spPr>
          <a:xfrm>
            <a:off x="10404150" y="4767725"/>
            <a:ext cx="1541001" cy="1541001"/>
          </a:xfrm>
          <a:prstGeom prst="rect">
            <a:avLst/>
          </a:prstGeom>
          <a:noFill/>
          <a:ln>
            <a:noFill/>
          </a:ln>
        </p:spPr>
      </p:pic>
      <p:sp>
        <p:nvSpPr>
          <p:cNvPr id="1012" name="Google Shape;1012;p117"/>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Immediate Feedback</a:t>
            </a:r>
            <a:endParaRPr/>
          </a:p>
        </p:txBody>
      </p:sp>
      <p:sp>
        <p:nvSpPr>
          <p:cNvPr id="1013" name="Google Shape;1013;p117"/>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18"/>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Automated Testing</a:t>
            </a:r>
            <a:endParaRPr/>
          </a:p>
        </p:txBody>
      </p:sp>
      <p:sp>
        <p:nvSpPr>
          <p:cNvPr id="1019" name="Google Shape;1019;p118"/>
          <p:cNvSpPr txBox="1"/>
          <p:nvPr/>
        </p:nvSpPr>
        <p:spPr>
          <a:xfrm>
            <a:off x="517200" y="1943033"/>
            <a:ext cx="109749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lt2"/>
                </a:solidFill>
                <a:latin typeface="Maven Pro"/>
                <a:ea typeface="Maven Pro"/>
                <a:cs typeface="Maven Pro"/>
                <a:sym typeface="Maven Pro"/>
              </a:rPr>
              <a:t>MOD web application</a:t>
            </a:r>
            <a:endParaRPr sz="2400">
              <a:solidFill>
                <a:schemeClr val="lt2"/>
              </a:solidFill>
              <a:latin typeface="Maven Pro"/>
              <a:ea typeface="Maven Pro"/>
              <a:cs typeface="Maven Pro"/>
              <a:sym typeface="Maven Pro"/>
            </a:endParaRPr>
          </a:p>
          <a:p>
            <a:pPr indent="-381000" lvl="0" marL="457200" rtl="0" algn="l">
              <a:spcBef>
                <a:spcPts val="2100"/>
              </a:spcBef>
              <a:spcAft>
                <a:spcPts val="0"/>
              </a:spcAft>
              <a:buClr>
                <a:schemeClr val="lt2"/>
              </a:buClr>
              <a:buSzPts val="2400"/>
              <a:buFont typeface="Maven Pro"/>
              <a:buChar char="●"/>
            </a:pPr>
            <a:r>
              <a:rPr lang="en-GB" sz="2400">
                <a:solidFill>
                  <a:schemeClr val="lt2"/>
                </a:solidFill>
                <a:latin typeface="Maven Pro"/>
                <a:ea typeface="Maven Pro"/>
                <a:cs typeface="Maven Pro"/>
                <a:sym typeface="Maven Pro"/>
              </a:rPr>
              <a:t>Overnight 7 hour suite of regression tests</a:t>
            </a:r>
            <a:endParaRPr sz="2400">
              <a:solidFill>
                <a:schemeClr val="lt2"/>
              </a:solidFill>
              <a:latin typeface="Maven Pro"/>
              <a:ea typeface="Maven Pro"/>
              <a:cs typeface="Maven Pro"/>
              <a:sym typeface="Maven Pro"/>
            </a:endParaRPr>
          </a:p>
          <a:p>
            <a:pPr indent="-381000" lvl="0" marL="457200" rtl="0" algn="l">
              <a:spcBef>
                <a:spcPts val="0"/>
              </a:spcBef>
              <a:spcAft>
                <a:spcPts val="0"/>
              </a:spcAft>
              <a:buClr>
                <a:schemeClr val="lt2"/>
              </a:buClr>
              <a:buSzPts val="2400"/>
              <a:buFont typeface="Maven Pro"/>
              <a:buChar char="●"/>
            </a:pPr>
            <a:r>
              <a:rPr lang="en-GB" sz="2400">
                <a:solidFill>
                  <a:schemeClr val="lt2"/>
                </a:solidFill>
                <a:latin typeface="Maven Pro"/>
                <a:ea typeface="Maven Pro"/>
                <a:cs typeface="Maven Pro"/>
                <a:sym typeface="Maven Pro"/>
              </a:rPr>
              <a:t>80% test automation</a:t>
            </a:r>
            <a:endParaRPr sz="2400">
              <a:solidFill>
                <a:schemeClr val="lt2"/>
              </a:solidFill>
              <a:latin typeface="Maven Pro"/>
              <a:ea typeface="Maven Pro"/>
              <a:cs typeface="Maven Pro"/>
              <a:sym typeface="Maven Pro"/>
            </a:endParaRPr>
          </a:p>
          <a:p>
            <a:pPr indent="-381000" lvl="0" marL="457200" rtl="0" algn="l">
              <a:spcBef>
                <a:spcPts val="0"/>
              </a:spcBef>
              <a:spcAft>
                <a:spcPts val="0"/>
              </a:spcAft>
              <a:buClr>
                <a:schemeClr val="lt2"/>
              </a:buClr>
              <a:buSzPts val="2400"/>
              <a:buFont typeface="Maven Pro"/>
              <a:buChar char="●"/>
            </a:pPr>
            <a:r>
              <a:rPr lang="en-GB" sz="2400">
                <a:solidFill>
                  <a:schemeClr val="lt2"/>
                </a:solidFill>
                <a:latin typeface="Maven Pro"/>
                <a:ea typeface="Maven Pro"/>
                <a:cs typeface="Maven Pro"/>
                <a:sym typeface="Maven Pro"/>
              </a:rPr>
              <a:t>~60% of code base </a:t>
            </a:r>
            <a:r>
              <a:rPr lang="en-GB" sz="2400">
                <a:solidFill>
                  <a:schemeClr val="lt2"/>
                </a:solidFill>
                <a:latin typeface="Maven Pro"/>
                <a:ea typeface="Maven Pro"/>
                <a:cs typeface="Maven Pro"/>
                <a:sym typeface="Maven Pro"/>
              </a:rPr>
              <a:t>contained</a:t>
            </a:r>
            <a:r>
              <a:rPr lang="en-GB" sz="2400">
                <a:solidFill>
                  <a:schemeClr val="lt2"/>
                </a:solidFill>
                <a:latin typeface="Maven Pro"/>
                <a:ea typeface="Maven Pro"/>
                <a:cs typeface="Maven Pro"/>
                <a:sym typeface="Maven Pro"/>
              </a:rPr>
              <a:t> tests</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t/>
            </a:r>
            <a:endParaRPr sz="2400">
              <a:solidFill>
                <a:schemeClr val="lt2"/>
              </a:solidFill>
              <a:latin typeface="Maven Pro"/>
              <a:ea typeface="Maven Pro"/>
              <a:cs typeface="Maven Pro"/>
              <a:sym typeface="Maven Pro"/>
            </a:endParaRPr>
          </a:p>
        </p:txBody>
      </p:sp>
      <p:pic>
        <p:nvPicPr>
          <p:cNvPr id="1020" name="Google Shape;1020;p118"/>
          <p:cNvPicPr preferRelativeResize="0"/>
          <p:nvPr/>
        </p:nvPicPr>
        <p:blipFill>
          <a:blip r:embed="rId3">
            <a:alphaModFix/>
          </a:blip>
          <a:stretch>
            <a:fillRect/>
          </a:stretch>
        </p:blipFill>
        <p:spPr>
          <a:xfrm>
            <a:off x="10404150" y="4767725"/>
            <a:ext cx="1541001" cy="1541001"/>
          </a:xfrm>
          <a:prstGeom prst="rect">
            <a:avLst/>
          </a:prstGeom>
          <a:noFill/>
          <a:ln>
            <a:noFill/>
          </a:ln>
        </p:spPr>
      </p:pic>
      <p:sp>
        <p:nvSpPr>
          <p:cNvPr id="1021" name="Google Shape;1021;p118"/>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Examples</a:t>
            </a:r>
            <a:endParaRPr/>
          </a:p>
        </p:txBody>
      </p:sp>
      <p:sp>
        <p:nvSpPr>
          <p:cNvPr id="1022" name="Google Shape;1022;p118"/>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19"/>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Criteria for Test Automation</a:t>
            </a:r>
            <a:endParaRPr/>
          </a:p>
        </p:txBody>
      </p:sp>
      <p:sp>
        <p:nvSpPr>
          <p:cNvPr id="1028" name="Google Shape;1028;p119"/>
          <p:cNvSpPr txBox="1"/>
          <p:nvPr/>
        </p:nvSpPr>
        <p:spPr>
          <a:xfrm>
            <a:off x="517200" y="1943033"/>
            <a:ext cx="112497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lt2"/>
                </a:solidFill>
                <a:latin typeface="Maven Pro"/>
                <a:ea typeface="Maven Pro"/>
                <a:cs typeface="Maven Pro"/>
                <a:sym typeface="Maven Pro"/>
              </a:rPr>
              <a:t>Automation of a test that can only be run once is not helpful. </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rPr lang="en-GB" sz="2400">
                <a:solidFill>
                  <a:schemeClr val="lt2"/>
                </a:solidFill>
                <a:latin typeface="Maven Pro"/>
                <a:ea typeface="Maven Pro"/>
                <a:cs typeface="Maven Pro"/>
                <a:sym typeface="Maven Pro"/>
              </a:rPr>
              <a:t>A repeatable test has the following three steps:</a:t>
            </a:r>
            <a:endParaRPr sz="2400">
              <a:solidFill>
                <a:schemeClr val="lt2"/>
              </a:solidFill>
              <a:latin typeface="Maven Pro"/>
              <a:ea typeface="Maven Pro"/>
              <a:cs typeface="Maven Pro"/>
              <a:sym typeface="Maven Pro"/>
            </a:endParaRPr>
          </a:p>
          <a:p>
            <a:pPr indent="-457200" lvl="1" marL="1219200" rtl="0" algn="l">
              <a:spcBef>
                <a:spcPts val="2100"/>
              </a:spcBef>
              <a:spcAft>
                <a:spcPts val="0"/>
              </a:spcAft>
              <a:buClr>
                <a:schemeClr val="lt2"/>
              </a:buClr>
              <a:buSzPts val="2400"/>
              <a:buFont typeface="Maven Pro"/>
              <a:buChar char="○"/>
            </a:pPr>
            <a:r>
              <a:rPr lang="en-GB" sz="2400">
                <a:solidFill>
                  <a:schemeClr val="lt2"/>
                </a:solidFill>
                <a:latin typeface="Maven Pro"/>
                <a:ea typeface="Maven Pro"/>
                <a:cs typeface="Maven Pro"/>
                <a:sym typeface="Maven Pro"/>
              </a:rPr>
              <a:t>Set up the test, data and environment</a:t>
            </a:r>
            <a:endParaRPr sz="2400">
              <a:solidFill>
                <a:schemeClr val="lt2"/>
              </a:solidFill>
              <a:latin typeface="Maven Pro"/>
              <a:ea typeface="Maven Pro"/>
              <a:cs typeface="Maven Pro"/>
              <a:sym typeface="Maven Pro"/>
            </a:endParaRPr>
          </a:p>
          <a:p>
            <a:pPr indent="-457200" lvl="1" marL="1219200" rtl="0" algn="l">
              <a:spcBef>
                <a:spcPts val="0"/>
              </a:spcBef>
              <a:spcAft>
                <a:spcPts val="0"/>
              </a:spcAft>
              <a:buClr>
                <a:schemeClr val="lt2"/>
              </a:buClr>
              <a:buSzPts val="2400"/>
              <a:buFont typeface="Maven Pro"/>
              <a:buChar char="○"/>
            </a:pPr>
            <a:r>
              <a:rPr lang="en-GB" sz="2400">
                <a:solidFill>
                  <a:schemeClr val="lt2"/>
                </a:solidFill>
                <a:latin typeface="Maven Pro"/>
                <a:ea typeface="Maven Pro"/>
                <a:cs typeface="Maven Pro"/>
                <a:sym typeface="Maven Pro"/>
              </a:rPr>
              <a:t>Execute the function and measure the result</a:t>
            </a:r>
            <a:endParaRPr sz="2400">
              <a:solidFill>
                <a:schemeClr val="lt2"/>
              </a:solidFill>
              <a:latin typeface="Maven Pro"/>
              <a:ea typeface="Maven Pro"/>
              <a:cs typeface="Maven Pro"/>
              <a:sym typeface="Maven Pro"/>
            </a:endParaRPr>
          </a:p>
          <a:p>
            <a:pPr indent="-457200" lvl="1" marL="1219200" rtl="0" algn="l">
              <a:spcBef>
                <a:spcPts val="0"/>
              </a:spcBef>
              <a:spcAft>
                <a:spcPts val="0"/>
              </a:spcAft>
              <a:buClr>
                <a:schemeClr val="lt2"/>
              </a:buClr>
              <a:buSzPts val="2400"/>
              <a:buFont typeface="Maven Pro"/>
              <a:buChar char="○"/>
            </a:pPr>
            <a:r>
              <a:rPr lang="en-GB" sz="2400">
                <a:solidFill>
                  <a:schemeClr val="lt2"/>
                </a:solidFill>
                <a:latin typeface="Maven Pro"/>
                <a:ea typeface="Maven Pro"/>
                <a:cs typeface="Maven Pro"/>
                <a:sym typeface="Maven Pro"/>
              </a:rPr>
              <a:t>Clean up the data and environment</a:t>
            </a:r>
            <a:endParaRPr sz="2400">
              <a:solidFill>
                <a:schemeClr val="lt2"/>
              </a:solidFill>
              <a:latin typeface="Maven Pro"/>
              <a:ea typeface="Maven Pro"/>
              <a:cs typeface="Maven Pro"/>
              <a:sym typeface="Maven Pro"/>
            </a:endParaRPr>
          </a:p>
        </p:txBody>
      </p:sp>
      <p:pic>
        <p:nvPicPr>
          <p:cNvPr id="1029" name="Google Shape;1029;p119"/>
          <p:cNvPicPr preferRelativeResize="0"/>
          <p:nvPr/>
        </p:nvPicPr>
        <p:blipFill>
          <a:blip r:embed="rId3">
            <a:alphaModFix/>
          </a:blip>
          <a:stretch>
            <a:fillRect/>
          </a:stretch>
        </p:blipFill>
        <p:spPr>
          <a:xfrm>
            <a:off x="8875200" y="3540167"/>
            <a:ext cx="3221601" cy="3221601"/>
          </a:xfrm>
          <a:prstGeom prst="rect">
            <a:avLst/>
          </a:prstGeom>
          <a:noFill/>
          <a:ln>
            <a:noFill/>
          </a:ln>
        </p:spPr>
      </p:pic>
      <p:sp>
        <p:nvSpPr>
          <p:cNvPr id="1030" name="Google Shape;1030;p119"/>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Repeatable</a:t>
            </a:r>
            <a:endParaRPr/>
          </a:p>
        </p:txBody>
      </p:sp>
      <p:sp>
        <p:nvSpPr>
          <p:cNvPr id="1031" name="Google Shape;1031;p119"/>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20"/>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Criteria for Test Automation</a:t>
            </a:r>
            <a:endParaRPr/>
          </a:p>
        </p:txBody>
      </p:sp>
      <p:sp>
        <p:nvSpPr>
          <p:cNvPr id="1037" name="Google Shape;1037;p120"/>
          <p:cNvSpPr txBox="1"/>
          <p:nvPr/>
        </p:nvSpPr>
        <p:spPr>
          <a:xfrm>
            <a:off x="517200" y="1943033"/>
            <a:ext cx="112497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lt2"/>
                </a:solidFill>
                <a:latin typeface="Maven Pro"/>
                <a:ea typeface="Maven Pro"/>
                <a:cs typeface="Maven Pro"/>
                <a:sym typeface="Maven Pro"/>
              </a:rPr>
              <a:t>When a function is determinant, it means that the outcome is the same every time it’s run with the same input. The same is true of tests that can be automated</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rPr lang="en-GB" sz="2400">
                <a:solidFill>
                  <a:schemeClr val="lt2"/>
                </a:solidFill>
                <a:latin typeface="Maven Pro"/>
                <a:ea typeface="Maven Pro"/>
                <a:cs typeface="Maven Pro"/>
                <a:sym typeface="Maven Pro"/>
              </a:rPr>
              <a:t>Running tests in parallel may cause unexpected results. For example, creating a new user would add to the total number of users. Isolating tests from other tests can prevent this kind of false positive</a:t>
            </a:r>
            <a:r>
              <a:rPr lang="en-GB" sz="2400">
                <a:solidFill>
                  <a:schemeClr val="lt2"/>
                </a:solidFill>
                <a:latin typeface="Maven Pro"/>
                <a:ea typeface="Maven Pro"/>
                <a:cs typeface="Maven Pro"/>
                <a:sym typeface="Maven Pro"/>
              </a:rPr>
              <a:t>.</a:t>
            </a:r>
            <a:endParaRPr sz="2400">
              <a:solidFill>
                <a:schemeClr val="lt2"/>
              </a:solidFill>
              <a:latin typeface="Maven Pro"/>
              <a:ea typeface="Maven Pro"/>
              <a:cs typeface="Maven Pro"/>
              <a:sym typeface="Maven Pro"/>
            </a:endParaRPr>
          </a:p>
        </p:txBody>
      </p:sp>
      <p:pic>
        <p:nvPicPr>
          <p:cNvPr id="1038" name="Google Shape;1038;p120"/>
          <p:cNvPicPr preferRelativeResize="0"/>
          <p:nvPr/>
        </p:nvPicPr>
        <p:blipFill>
          <a:blip r:embed="rId3">
            <a:alphaModFix/>
          </a:blip>
          <a:stretch>
            <a:fillRect/>
          </a:stretch>
        </p:blipFill>
        <p:spPr>
          <a:xfrm>
            <a:off x="9462776" y="3860700"/>
            <a:ext cx="2448024" cy="2448024"/>
          </a:xfrm>
          <a:prstGeom prst="rect">
            <a:avLst/>
          </a:prstGeom>
          <a:noFill/>
          <a:ln>
            <a:noFill/>
          </a:ln>
        </p:spPr>
      </p:pic>
      <p:sp>
        <p:nvSpPr>
          <p:cNvPr id="1039" name="Google Shape;1039;p120"/>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Determinant</a:t>
            </a:r>
            <a:endParaRPr/>
          </a:p>
        </p:txBody>
      </p:sp>
      <p:sp>
        <p:nvSpPr>
          <p:cNvPr id="1040" name="Google Shape;1040;p120"/>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21"/>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Criteria for Test Automation</a:t>
            </a:r>
            <a:endParaRPr/>
          </a:p>
        </p:txBody>
      </p:sp>
      <p:sp>
        <p:nvSpPr>
          <p:cNvPr id="1046" name="Google Shape;1046;p121"/>
          <p:cNvSpPr txBox="1"/>
          <p:nvPr/>
        </p:nvSpPr>
        <p:spPr>
          <a:xfrm>
            <a:off x="517200" y="1943033"/>
            <a:ext cx="105885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2100"/>
              </a:spcAft>
              <a:buNone/>
            </a:pPr>
            <a:r>
              <a:rPr lang="en-GB" sz="2400">
                <a:solidFill>
                  <a:schemeClr val="lt2"/>
                </a:solidFill>
                <a:latin typeface="Maven Pro"/>
                <a:ea typeface="Maven Pro"/>
                <a:cs typeface="Maven Pro"/>
                <a:sym typeface="Maven Pro"/>
              </a:rPr>
              <a:t>You cannot automate matters of opinion. This is where usability testing, beta testing, and so forth really shine. User feedback is important, but it can’t really be automated.</a:t>
            </a:r>
            <a:endParaRPr sz="2400">
              <a:solidFill>
                <a:schemeClr val="lt2"/>
              </a:solidFill>
              <a:latin typeface="Maven Pro"/>
              <a:ea typeface="Maven Pro"/>
              <a:cs typeface="Maven Pro"/>
              <a:sym typeface="Maven Pro"/>
            </a:endParaRPr>
          </a:p>
        </p:txBody>
      </p:sp>
      <p:pic>
        <p:nvPicPr>
          <p:cNvPr id="1047" name="Google Shape;1047;p121"/>
          <p:cNvPicPr preferRelativeResize="0"/>
          <p:nvPr/>
        </p:nvPicPr>
        <p:blipFill rotWithShape="1">
          <a:blip r:embed="rId3">
            <a:alphaModFix/>
          </a:blip>
          <a:srcRect b="24351" l="0" r="0" t="24448"/>
          <a:stretch/>
        </p:blipFill>
        <p:spPr>
          <a:xfrm>
            <a:off x="7893041" y="3993567"/>
            <a:ext cx="4190031" cy="2145369"/>
          </a:xfrm>
          <a:prstGeom prst="rect">
            <a:avLst/>
          </a:prstGeom>
          <a:noFill/>
          <a:ln>
            <a:noFill/>
          </a:ln>
        </p:spPr>
      </p:pic>
      <p:sp>
        <p:nvSpPr>
          <p:cNvPr id="1048" name="Google Shape;1048;p121"/>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Unopinionated</a:t>
            </a:r>
            <a:endParaRPr/>
          </a:p>
        </p:txBody>
      </p:sp>
      <p:sp>
        <p:nvSpPr>
          <p:cNvPr id="1049" name="Google Shape;1049;p121"/>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22"/>
          <p:cNvSpPr txBox="1"/>
          <p:nvPr>
            <p:ph type="ctrTitle"/>
          </p:nvPr>
        </p:nvSpPr>
        <p:spPr>
          <a:xfrm>
            <a:off x="1798604" y="1208900"/>
            <a:ext cx="8466600" cy="477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GB">
                <a:latin typeface="Montserrat"/>
                <a:ea typeface="Montserrat"/>
                <a:cs typeface="Montserrat"/>
                <a:sym typeface="Montserrat"/>
              </a:rPr>
              <a:t>Automated Testing - </a:t>
            </a:r>
            <a:r>
              <a:rPr lang="en-GB">
                <a:latin typeface="Montserrat"/>
                <a:ea typeface="Montserrat"/>
                <a:cs typeface="Montserrat"/>
                <a:sym typeface="Montserrat"/>
              </a:rPr>
              <a:t>Let’s do it</a:t>
            </a:r>
            <a:endParaRPr>
              <a:latin typeface="Montserrat"/>
              <a:ea typeface="Montserrat"/>
              <a:cs typeface="Montserrat"/>
              <a:sym typeface="Montserrat"/>
            </a:endParaRPr>
          </a:p>
        </p:txBody>
      </p:sp>
      <p:sp>
        <p:nvSpPr>
          <p:cNvPr id="1055" name="Google Shape;1055;p122"/>
          <p:cNvSpPr txBox="1"/>
          <p:nvPr>
            <p:ph idx="1" type="body"/>
          </p:nvPr>
        </p:nvSpPr>
        <p:spPr>
          <a:xfrm>
            <a:off x="1798607" y="1695933"/>
            <a:ext cx="8466600" cy="3592800"/>
          </a:xfrm>
          <a:prstGeom prst="rect">
            <a:avLst/>
          </a:prstGeom>
        </p:spPr>
        <p:txBody>
          <a:bodyPr anchorCtr="0" anchor="t" bIns="45700" lIns="0" spcFirstLastPara="1" rIns="91425" wrap="square" tIns="45700">
            <a:noAutofit/>
          </a:bodyPr>
          <a:lstStyle/>
          <a:p>
            <a:pPr indent="0" lvl="0" marL="0" rtl="0" algn="l">
              <a:spcBef>
                <a:spcPts val="0"/>
              </a:spcBef>
              <a:spcAft>
                <a:spcPts val="900"/>
              </a:spcAft>
              <a:buNone/>
            </a:pPr>
            <a:r>
              <a:t/>
            </a:r>
            <a:endParaRPr/>
          </a:p>
        </p:txBody>
      </p:sp>
      <p:sp>
        <p:nvSpPr>
          <p:cNvPr id="1056" name="Google Shape;1056;p122"/>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1057" name="Google Shape;1057;p122"/>
          <p:cNvSpPr txBox="1"/>
          <p:nvPr>
            <p:ph idx="2" type="body"/>
          </p:nvPr>
        </p:nvSpPr>
        <p:spPr>
          <a:xfrm>
            <a:off x="8735911" y="1399991"/>
            <a:ext cx="1365900" cy="324900"/>
          </a:xfrm>
          <a:prstGeom prst="rect">
            <a:avLst/>
          </a:prstGeom>
        </p:spPr>
        <p:txBody>
          <a:bodyPr anchorCtr="0" anchor="t" bIns="45700" lIns="0" spcFirstLastPara="1" rIns="0" wrap="square" tIns="45700">
            <a:noAutofit/>
          </a:bodyPr>
          <a:lstStyle/>
          <a:p>
            <a:pPr indent="0" lvl="0" marL="0" rtl="0" algn="r">
              <a:spcBef>
                <a:spcPts val="0"/>
              </a:spcBef>
              <a:spcAft>
                <a:spcPts val="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8"/>
          <p:cNvSpPr txBox="1"/>
          <p:nvPr>
            <p:ph type="ctrTitle"/>
          </p:nvPr>
        </p:nvSpPr>
        <p:spPr>
          <a:xfrm>
            <a:off x="1798595" y="1208900"/>
            <a:ext cx="4481400" cy="477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GB">
                <a:latin typeface="Montserrat"/>
                <a:ea typeface="Montserrat"/>
                <a:cs typeface="Montserrat"/>
                <a:sym typeface="Montserrat"/>
              </a:rPr>
              <a:t>Why do we test?</a:t>
            </a:r>
            <a:endParaRPr>
              <a:latin typeface="Montserrat"/>
              <a:ea typeface="Montserrat"/>
              <a:cs typeface="Montserrat"/>
              <a:sym typeface="Montserrat"/>
            </a:endParaRPr>
          </a:p>
        </p:txBody>
      </p:sp>
      <p:sp>
        <p:nvSpPr>
          <p:cNvPr id="637" name="Google Shape;637;p78"/>
          <p:cNvSpPr txBox="1"/>
          <p:nvPr>
            <p:ph idx="1" type="body"/>
          </p:nvPr>
        </p:nvSpPr>
        <p:spPr>
          <a:xfrm>
            <a:off x="1798607" y="1695933"/>
            <a:ext cx="8466600" cy="3592800"/>
          </a:xfrm>
          <a:prstGeom prst="rect">
            <a:avLst/>
          </a:prstGeom>
        </p:spPr>
        <p:txBody>
          <a:bodyPr anchorCtr="0" anchor="t" bIns="45700" lIns="0" spcFirstLastPara="1" rIns="91425" wrap="square" tIns="45700">
            <a:noAutofit/>
          </a:bodyPr>
          <a:lstStyle/>
          <a:p>
            <a:pPr indent="0" lvl="0" marL="0" rtl="0" algn="l">
              <a:spcBef>
                <a:spcPts val="0"/>
              </a:spcBef>
              <a:spcAft>
                <a:spcPts val="900"/>
              </a:spcAft>
              <a:buNone/>
            </a:pPr>
            <a:r>
              <a:t/>
            </a:r>
            <a:endParaRPr/>
          </a:p>
        </p:txBody>
      </p:sp>
      <p:sp>
        <p:nvSpPr>
          <p:cNvPr id="638" name="Google Shape;638;p78"/>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639" name="Google Shape;639;p78"/>
          <p:cNvSpPr txBox="1"/>
          <p:nvPr>
            <p:ph idx="2" type="body"/>
          </p:nvPr>
        </p:nvSpPr>
        <p:spPr>
          <a:xfrm>
            <a:off x="8735911" y="1399991"/>
            <a:ext cx="1365900" cy="324900"/>
          </a:xfrm>
          <a:prstGeom prst="rect">
            <a:avLst/>
          </a:prstGeom>
        </p:spPr>
        <p:txBody>
          <a:bodyPr anchorCtr="0" anchor="t" bIns="45700" lIns="0" spcFirstLastPara="1" rIns="0" wrap="square" tIns="45700">
            <a:noAutofit/>
          </a:bodyPr>
          <a:lstStyle/>
          <a:p>
            <a:pPr indent="0" lvl="0" marL="0" rtl="0" algn="r">
              <a:spcBef>
                <a:spcPts val="0"/>
              </a:spcBef>
              <a:spcAft>
                <a:spcPts val="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23"/>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What can we automate?</a:t>
            </a:r>
            <a:endParaRPr/>
          </a:p>
        </p:txBody>
      </p:sp>
      <p:sp>
        <p:nvSpPr>
          <p:cNvPr id="1063" name="Google Shape;1063;p123"/>
          <p:cNvSpPr txBox="1"/>
          <p:nvPr/>
        </p:nvSpPr>
        <p:spPr>
          <a:xfrm>
            <a:off x="517200" y="1943033"/>
            <a:ext cx="112497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2100"/>
              </a:spcAft>
              <a:buNone/>
            </a:pPr>
            <a:r>
              <a:rPr lang="en-GB" sz="2400">
                <a:solidFill>
                  <a:schemeClr val="lt2"/>
                </a:solidFill>
                <a:latin typeface="Maven Pro"/>
                <a:ea typeface="Maven Pro"/>
                <a:cs typeface="Maven Pro"/>
                <a:sym typeface="Maven Pro"/>
              </a:rPr>
              <a:t>Code Analysis</a:t>
            </a:r>
            <a:br>
              <a:rPr lang="en-GB" sz="2400">
                <a:solidFill>
                  <a:schemeClr val="lt2"/>
                </a:solidFill>
                <a:latin typeface="Maven Pro"/>
                <a:ea typeface="Maven Pro"/>
                <a:cs typeface="Maven Pro"/>
                <a:sym typeface="Maven Pro"/>
              </a:rPr>
            </a:br>
            <a:r>
              <a:rPr lang="en-GB" sz="2400">
                <a:solidFill>
                  <a:schemeClr val="lt2"/>
                </a:solidFill>
                <a:latin typeface="Maven Pro"/>
                <a:ea typeface="Maven Pro"/>
                <a:cs typeface="Maven Pro"/>
                <a:sym typeface="Maven Pro"/>
              </a:rPr>
              <a:t>Unit Tests</a:t>
            </a:r>
            <a:br>
              <a:rPr lang="en-GB" sz="2400">
                <a:solidFill>
                  <a:schemeClr val="lt2"/>
                </a:solidFill>
                <a:latin typeface="Maven Pro"/>
                <a:ea typeface="Maven Pro"/>
                <a:cs typeface="Maven Pro"/>
                <a:sym typeface="Maven Pro"/>
              </a:rPr>
            </a:br>
            <a:r>
              <a:rPr lang="en-GB" sz="2400">
                <a:solidFill>
                  <a:schemeClr val="lt2"/>
                </a:solidFill>
                <a:latin typeface="Maven Pro"/>
                <a:ea typeface="Maven Pro"/>
                <a:cs typeface="Maven Pro"/>
                <a:sym typeface="Maven Pro"/>
              </a:rPr>
              <a:t>Integration Tests</a:t>
            </a:r>
            <a:br>
              <a:rPr lang="en-GB" sz="2400">
                <a:solidFill>
                  <a:schemeClr val="lt2"/>
                </a:solidFill>
                <a:latin typeface="Maven Pro"/>
                <a:ea typeface="Maven Pro"/>
                <a:cs typeface="Maven Pro"/>
                <a:sym typeface="Maven Pro"/>
              </a:rPr>
            </a:br>
            <a:r>
              <a:rPr lang="en-GB" sz="2400">
                <a:solidFill>
                  <a:schemeClr val="lt2"/>
                </a:solidFill>
                <a:latin typeface="Maven Pro"/>
                <a:ea typeface="Maven Pro"/>
                <a:cs typeface="Maven Pro"/>
                <a:sym typeface="Maven Pro"/>
              </a:rPr>
              <a:t>Automated Acceptance Tests</a:t>
            </a:r>
            <a:br>
              <a:rPr lang="en-GB" sz="2400">
                <a:solidFill>
                  <a:schemeClr val="lt2"/>
                </a:solidFill>
                <a:latin typeface="Maven Pro"/>
                <a:ea typeface="Maven Pro"/>
                <a:cs typeface="Maven Pro"/>
                <a:sym typeface="Maven Pro"/>
              </a:rPr>
            </a:br>
            <a:r>
              <a:rPr lang="en-GB" sz="2400">
                <a:solidFill>
                  <a:schemeClr val="lt2"/>
                </a:solidFill>
                <a:latin typeface="Maven Pro"/>
                <a:ea typeface="Maven Pro"/>
                <a:cs typeface="Maven Pro"/>
                <a:sym typeface="Maven Pro"/>
              </a:rPr>
              <a:t>Regression Tests</a:t>
            </a:r>
            <a:br>
              <a:rPr lang="en-GB" sz="2400">
                <a:solidFill>
                  <a:schemeClr val="lt2"/>
                </a:solidFill>
                <a:latin typeface="Maven Pro"/>
                <a:ea typeface="Maven Pro"/>
                <a:cs typeface="Maven Pro"/>
                <a:sym typeface="Maven Pro"/>
              </a:rPr>
            </a:br>
            <a:r>
              <a:rPr lang="en-GB" sz="2400">
                <a:solidFill>
                  <a:schemeClr val="lt2"/>
                </a:solidFill>
                <a:latin typeface="Maven Pro"/>
                <a:ea typeface="Maven Pro"/>
                <a:cs typeface="Maven Pro"/>
                <a:sym typeface="Maven Pro"/>
              </a:rPr>
              <a:t>Performance Tests</a:t>
            </a:r>
            <a:br>
              <a:rPr lang="en-GB" sz="2400">
                <a:solidFill>
                  <a:schemeClr val="lt2"/>
                </a:solidFill>
                <a:latin typeface="Maven Pro"/>
                <a:ea typeface="Maven Pro"/>
                <a:cs typeface="Maven Pro"/>
                <a:sym typeface="Maven Pro"/>
              </a:rPr>
            </a:br>
            <a:r>
              <a:rPr lang="en-GB" sz="2400">
                <a:solidFill>
                  <a:schemeClr val="lt2"/>
                </a:solidFill>
                <a:latin typeface="Maven Pro"/>
                <a:ea typeface="Maven Pro"/>
                <a:cs typeface="Maven Pro"/>
                <a:sym typeface="Maven Pro"/>
              </a:rPr>
              <a:t>Smoke Tests</a:t>
            </a:r>
            <a:endParaRPr sz="2400">
              <a:solidFill>
                <a:schemeClr val="lt2"/>
              </a:solidFill>
              <a:latin typeface="Maven Pro"/>
              <a:ea typeface="Maven Pro"/>
              <a:cs typeface="Maven Pro"/>
              <a:sym typeface="Maven Pro"/>
            </a:endParaRPr>
          </a:p>
        </p:txBody>
      </p:sp>
      <p:sp>
        <p:nvSpPr>
          <p:cNvPr id="1064" name="Google Shape;1064;p123"/>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Everything</a:t>
            </a:r>
            <a:endParaRPr/>
          </a:p>
        </p:txBody>
      </p:sp>
      <p:sp>
        <p:nvSpPr>
          <p:cNvPr id="1065" name="Google Shape;1065;p123"/>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24"/>
          <p:cNvSpPr txBox="1"/>
          <p:nvPr>
            <p:ph type="ctrTitle"/>
          </p:nvPr>
        </p:nvSpPr>
        <p:spPr>
          <a:xfrm>
            <a:off x="1798604" y="1208900"/>
            <a:ext cx="8466600" cy="477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GB">
                <a:latin typeface="Montserrat"/>
                <a:ea typeface="Montserrat"/>
                <a:cs typeface="Montserrat"/>
                <a:sym typeface="Montserrat"/>
              </a:rPr>
              <a:t>Behaviour</a:t>
            </a:r>
            <a:r>
              <a:rPr lang="en-GB">
                <a:latin typeface="Montserrat"/>
                <a:ea typeface="Montserrat"/>
                <a:cs typeface="Montserrat"/>
                <a:sym typeface="Montserrat"/>
              </a:rPr>
              <a:t> Driven Development (BDD)</a:t>
            </a:r>
            <a:endParaRPr>
              <a:latin typeface="Montserrat"/>
              <a:ea typeface="Montserrat"/>
              <a:cs typeface="Montserrat"/>
              <a:sym typeface="Montserrat"/>
            </a:endParaRPr>
          </a:p>
        </p:txBody>
      </p:sp>
      <p:sp>
        <p:nvSpPr>
          <p:cNvPr id="1071" name="Google Shape;1071;p124"/>
          <p:cNvSpPr txBox="1"/>
          <p:nvPr>
            <p:ph idx="1" type="body"/>
          </p:nvPr>
        </p:nvSpPr>
        <p:spPr>
          <a:xfrm>
            <a:off x="1798607" y="1695933"/>
            <a:ext cx="8466600" cy="3592800"/>
          </a:xfrm>
          <a:prstGeom prst="rect">
            <a:avLst/>
          </a:prstGeom>
        </p:spPr>
        <p:txBody>
          <a:bodyPr anchorCtr="0" anchor="t" bIns="45700" lIns="0" spcFirstLastPara="1" rIns="91425" wrap="square" tIns="45700">
            <a:noAutofit/>
          </a:bodyPr>
          <a:lstStyle/>
          <a:p>
            <a:pPr indent="0" lvl="0" marL="0" rtl="0" algn="l">
              <a:spcBef>
                <a:spcPts val="0"/>
              </a:spcBef>
              <a:spcAft>
                <a:spcPts val="900"/>
              </a:spcAft>
              <a:buNone/>
            </a:pPr>
            <a:r>
              <a:rPr lang="en-GB"/>
              <a:t>What, how, why?</a:t>
            </a:r>
            <a:endParaRPr/>
          </a:p>
        </p:txBody>
      </p:sp>
      <p:sp>
        <p:nvSpPr>
          <p:cNvPr id="1072" name="Google Shape;1072;p124"/>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1073" name="Google Shape;1073;p124"/>
          <p:cNvSpPr txBox="1"/>
          <p:nvPr>
            <p:ph idx="2" type="body"/>
          </p:nvPr>
        </p:nvSpPr>
        <p:spPr>
          <a:xfrm>
            <a:off x="8735911" y="1399991"/>
            <a:ext cx="1365900" cy="324900"/>
          </a:xfrm>
          <a:prstGeom prst="rect">
            <a:avLst/>
          </a:prstGeom>
        </p:spPr>
        <p:txBody>
          <a:bodyPr anchorCtr="0" anchor="t" bIns="45700" lIns="0" spcFirstLastPara="1" rIns="0" wrap="square" tIns="45700">
            <a:noAutofit/>
          </a:bodyPr>
          <a:lstStyle/>
          <a:p>
            <a:pPr indent="0" lvl="0" marL="0" rtl="0" algn="r">
              <a:spcBef>
                <a:spcPts val="0"/>
              </a:spcBef>
              <a:spcAft>
                <a:spcPts val="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25"/>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500"/>
              <a:buFont typeface="Arial"/>
              <a:buNone/>
            </a:pPr>
            <a:r>
              <a:rPr lang="en-GB"/>
              <a:t>What is BDD?</a:t>
            </a:r>
            <a:endParaRPr/>
          </a:p>
          <a:p>
            <a:pPr indent="0" lvl="0" marL="0" rtl="0" algn="l">
              <a:spcBef>
                <a:spcPts val="0"/>
              </a:spcBef>
              <a:spcAft>
                <a:spcPts val="0"/>
              </a:spcAft>
              <a:buNone/>
            </a:pPr>
            <a:r>
              <a:t/>
            </a:r>
            <a:endParaRPr/>
          </a:p>
        </p:txBody>
      </p:sp>
      <p:sp>
        <p:nvSpPr>
          <p:cNvPr id="1079" name="Google Shape;1079;p125"/>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1080" name="Google Shape;1080;p125"/>
          <p:cNvSpPr txBox="1"/>
          <p:nvPr/>
        </p:nvSpPr>
        <p:spPr>
          <a:xfrm>
            <a:off x="517200" y="1943025"/>
            <a:ext cx="75948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Behaviour-Driven Development (BDD) is a test-first testing practice that tests the system’s behaviour from an end user’s perspective.</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BDD is a set of regular activities designed to:</a:t>
            </a:r>
            <a:endParaRPr sz="2400">
              <a:solidFill>
                <a:schemeClr val="lt2"/>
              </a:solidFill>
              <a:latin typeface="Maven Pro"/>
              <a:ea typeface="Maven Pro"/>
              <a:cs typeface="Maven Pro"/>
              <a:sym typeface="Maven Pro"/>
            </a:endParaRPr>
          </a:p>
          <a:p>
            <a:pPr indent="-381000" lvl="0" marL="457200" rtl="0" algn="l">
              <a:spcBef>
                <a:spcPts val="2100"/>
              </a:spcBef>
              <a:spcAft>
                <a:spcPts val="0"/>
              </a:spcAft>
              <a:buClr>
                <a:schemeClr val="lt2"/>
              </a:buClr>
              <a:buSzPts val="2400"/>
              <a:buFont typeface="Maven Pro"/>
              <a:buChar char="●"/>
            </a:pPr>
            <a:r>
              <a:rPr lang="en-GB" sz="2400">
                <a:solidFill>
                  <a:schemeClr val="lt2"/>
                </a:solidFill>
                <a:latin typeface="Maven Pro"/>
                <a:ea typeface="Maven Pro"/>
                <a:cs typeface="Maven Pro"/>
                <a:sym typeface="Maven Pro"/>
              </a:rPr>
              <a:t>Encourage collaboration between business people and developers</a:t>
            </a:r>
            <a:endParaRPr sz="2400">
              <a:solidFill>
                <a:schemeClr val="lt2"/>
              </a:solidFill>
              <a:latin typeface="Maven Pro"/>
              <a:ea typeface="Maven Pro"/>
              <a:cs typeface="Maven Pro"/>
              <a:sym typeface="Maven Pro"/>
            </a:endParaRPr>
          </a:p>
          <a:p>
            <a:pPr indent="-381000" lvl="0" marL="457200" rtl="0" algn="l">
              <a:spcBef>
                <a:spcPts val="0"/>
              </a:spcBef>
              <a:spcAft>
                <a:spcPts val="0"/>
              </a:spcAft>
              <a:buClr>
                <a:schemeClr val="lt2"/>
              </a:buClr>
              <a:buSzPts val="2400"/>
              <a:buFont typeface="Maven Pro"/>
              <a:buChar char="●"/>
            </a:pPr>
            <a:r>
              <a:rPr lang="en-GB" sz="2400">
                <a:solidFill>
                  <a:schemeClr val="lt2"/>
                </a:solidFill>
                <a:latin typeface="Maven Pro"/>
                <a:ea typeface="Maven Pro"/>
                <a:cs typeface="Maven Pro"/>
                <a:sym typeface="Maven Pro"/>
              </a:rPr>
              <a:t>Produce system documentation that is automatically checked against the system’s behaviour</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t/>
            </a:r>
            <a:endParaRPr sz="2400">
              <a:solidFill>
                <a:schemeClr val="lt2"/>
              </a:solidFill>
              <a:latin typeface="Maven Pro"/>
              <a:ea typeface="Maven Pro"/>
              <a:cs typeface="Maven Pro"/>
              <a:sym typeface="Maven Pr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26"/>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500"/>
              <a:buFont typeface="Arial"/>
              <a:buNone/>
            </a:pPr>
            <a:r>
              <a:rPr lang="en-GB"/>
              <a:t>What is BDD?</a:t>
            </a:r>
            <a:endParaRPr/>
          </a:p>
          <a:p>
            <a:pPr indent="0" lvl="0" marL="0" rtl="0" algn="l">
              <a:spcBef>
                <a:spcPts val="0"/>
              </a:spcBef>
              <a:spcAft>
                <a:spcPts val="0"/>
              </a:spcAft>
              <a:buNone/>
            </a:pPr>
            <a:r>
              <a:t/>
            </a:r>
            <a:endParaRPr/>
          </a:p>
        </p:txBody>
      </p:sp>
      <p:sp>
        <p:nvSpPr>
          <p:cNvPr id="1086" name="Google Shape;1086;p126"/>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pic>
        <p:nvPicPr>
          <p:cNvPr id="1087" name="Google Shape;1087;p126"/>
          <p:cNvPicPr preferRelativeResize="0"/>
          <p:nvPr/>
        </p:nvPicPr>
        <p:blipFill>
          <a:blip r:embed="rId3">
            <a:alphaModFix/>
          </a:blip>
          <a:stretch>
            <a:fillRect/>
          </a:stretch>
        </p:blipFill>
        <p:spPr>
          <a:xfrm>
            <a:off x="152400" y="4005350"/>
            <a:ext cx="11887201" cy="2016045"/>
          </a:xfrm>
          <a:prstGeom prst="rect">
            <a:avLst/>
          </a:prstGeom>
          <a:noFill/>
          <a:ln>
            <a:noFill/>
          </a:ln>
        </p:spPr>
      </p:pic>
      <p:pic>
        <p:nvPicPr>
          <p:cNvPr id="1088" name="Google Shape;1088;p126"/>
          <p:cNvPicPr preferRelativeResize="0"/>
          <p:nvPr/>
        </p:nvPicPr>
        <p:blipFill>
          <a:blip r:embed="rId4">
            <a:alphaModFix/>
          </a:blip>
          <a:stretch>
            <a:fillRect/>
          </a:stretch>
        </p:blipFill>
        <p:spPr>
          <a:xfrm>
            <a:off x="3444375" y="1192175"/>
            <a:ext cx="5303253" cy="2247300"/>
          </a:xfrm>
          <a:prstGeom prst="rect">
            <a:avLst/>
          </a:prstGeom>
          <a:noFill/>
          <a:ln>
            <a:noFill/>
          </a:ln>
        </p:spPr>
      </p:pic>
      <p:cxnSp>
        <p:nvCxnSpPr>
          <p:cNvPr id="1089" name="Google Shape;1089;p126"/>
          <p:cNvCxnSpPr>
            <a:stCxn id="1088" idx="2"/>
            <a:endCxn id="1087" idx="0"/>
          </p:cNvCxnSpPr>
          <p:nvPr/>
        </p:nvCxnSpPr>
        <p:spPr>
          <a:xfrm>
            <a:off x="6096001" y="3439475"/>
            <a:ext cx="0" cy="565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27"/>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500"/>
              <a:buFont typeface="Arial"/>
              <a:buNone/>
            </a:pPr>
            <a:r>
              <a:rPr lang="en-GB"/>
              <a:t>The BDD Phases</a:t>
            </a:r>
            <a:endParaRPr/>
          </a:p>
          <a:p>
            <a:pPr indent="0" lvl="0" marL="0" rtl="0" algn="l">
              <a:spcBef>
                <a:spcPts val="0"/>
              </a:spcBef>
              <a:spcAft>
                <a:spcPts val="0"/>
              </a:spcAft>
              <a:buNone/>
            </a:pPr>
            <a:r>
              <a:t/>
            </a:r>
            <a:endParaRPr/>
          </a:p>
        </p:txBody>
      </p:sp>
      <p:sp>
        <p:nvSpPr>
          <p:cNvPr id="1095" name="Google Shape;1095;p127"/>
          <p:cNvSpPr txBox="1"/>
          <p:nvPr>
            <p:ph idx="1" type="subTitle"/>
          </p:nvPr>
        </p:nvSpPr>
        <p:spPr>
          <a:xfrm>
            <a:off x="596800" y="2291425"/>
            <a:ext cx="3464400" cy="426300"/>
          </a:xfrm>
          <a:prstGeom prst="rect">
            <a:avLst/>
          </a:prstGeom>
        </p:spPr>
        <p:txBody>
          <a:bodyPr anchorCtr="0" anchor="t" bIns="0" lIns="0" spcFirstLastPara="1" rIns="0" wrap="square" tIns="0">
            <a:noAutofit/>
          </a:bodyPr>
          <a:lstStyle/>
          <a:p>
            <a:pPr indent="0" lvl="0" marL="0" rtl="0" algn="ctr">
              <a:lnSpc>
                <a:spcPct val="150000"/>
              </a:lnSpc>
              <a:spcBef>
                <a:spcPts val="0"/>
              </a:spcBef>
              <a:spcAft>
                <a:spcPts val="0"/>
              </a:spcAft>
              <a:buNone/>
            </a:pPr>
            <a:r>
              <a:rPr b="1" lang="en-GB" sz="1900">
                <a:solidFill>
                  <a:schemeClr val="accent4"/>
                </a:solidFill>
              </a:rPr>
              <a:t>Discovery</a:t>
            </a:r>
            <a:endParaRPr b="1" sz="1900">
              <a:solidFill>
                <a:schemeClr val="accent4"/>
              </a:solidFill>
            </a:endParaRPr>
          </a:p>
          <a:p>
            <a:pPr indent="0" lvl="0" marL="0" rtl="0" algn="ctr">
              <a:lnSpc>
                <a:spcPct val="150000"/>
              </a:lnSpc>
              <a:spcBef>
                <a:spcPts val="600"/>
              </a:spcBef>
              <a:spcAft>
                <a:spcPts val="0"/>
              </a:spcAft>
              <a:buNone/>
            </a:pPr>
            <a:r>
              <a:rPr lang="en-GB" sz="1900"/>
              <a:t>Work out what the tests should be</a:t>
            </a:r>
            <a:endParaRPr sz="1900"/>
          </a:p>
          <a:p>
            <a:pPr indent="0" lvl="0" marL="609600" rtl="0" algn="ctr">
              <a:lnSpc>
                <a:spcPct val="150000"/>
              </a:lnSpc>
              <a:spcBef>
                <a:spcPts val="600"/>
              </a:spcBef>
              <a:spcAft>
                <a:spcPts val="600"/>
              </a:spcAft>
              <a:buNone/>
            </a:pPr>
            <a:r>
              <a:t/>
            </a:r>
            <a:endParaRPr sz="1900"/>
          </a:p>
        </p:txBody>
      </p:sp>
      <p:sp>
        <p:nvSpPr>
          <p:cNvPr id="1096" name="Google Shape;1096;p127"/>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1097" name="Google Shape;1097;p127"/>
          <p:cNvSpPr txBox="1"/>
          <p:nvPr>
            <p:ph idx="4294967295" type="body"/>
          </p:nvPr>
        </p:nvSpPr>
        <p:spPr>
          <a:xfrm>
            <a:off x="4363800" y="2291433"/>
            <a:ext cx="3464400" cy="1596000"/>
          </a:xfrm>
          <a:prstGeom prst="rect">
            <a:avLst/>
          </a:prstGeom>
        </p:spPr>
        <p:txBody>
          <a:bodyPr anchorCtr="0" anchor="t" bIns="45700" lIns="0" spcFirstLastPara="1" rIns="91425" wrap="square" tIns="45700">
            <a:noAutofit/>
          </a:bodyPr>
          <a:lstStyle/>
          <a:p>
            <a:pPr indent="0" lvl="0" marL="0" rtl="0" algn="ctr">
              <a:lnSpc>
                <a:spcPct val="150000"/>
              </a:lnSpc>
              <a:spcBef>
                <a:spcPts val="0"/>
              </a:spcBef>
              <a:spcAft>
                <a:spcPts val="0"/>
              </a:spcAft>
              <a:buNone/>
            </a:pPr>
            <a:r>
              <a:rPr b="1" lang="en-GB" sz="1900">
                <a:solidFill>
                  <a:schemeClr val="accent2"/>
                </a:solidFill>
              </a:rPr>
              <a:t>Formulation</a:t>
            </a:r>
            <a:endParaRPr b="1" sz="1900">
              <a:solidFill>
                <a:schemeClr val="accent2"/>
              </a:solidFill>
            </a:endParaRPr>
          </a:p>
          <a:p>
            <a:pPr indent="0" lvl="0" marL="0" rtl="0" algn="ctr">
              <a:lnSpc>
                <a:spcPct val="150000"/>
              </a:lnSpc>
              <a:spcBef>
                <a:spcPts val="600"/>
              </a:spcBef>
              <a:spcAft>
                <a:spcPts val="0"/>
              </a:spcAft>
              <a:buClr>
                <a:schemeClr val="dk1"/>
              </a:buClr>
              <a:buSzPts val="700"/>
              <a:buFont typeface="Arial"/>
              <a:buNone/>
            </a:pPr>
            <a:r>
              <a:rPr lang="en-GB" sz="1900"/>
              <a:t>Convert discovery items into test cases</a:t>
            </a:r>
            <a:endParaRPr sz="1900"/>
          </a:p>
          <a:p>
            <a:pPr indent="0" lvl="0" marL="0" rtl="0" algn="l">
              <a:spcBef>
                <a:spcPts val="600"/>
              </a:spcBef>
              <a:spcAft>
                <a:spcPts val="600"/>
              </a:spcAft>
              <a:buNone/>
            </a:pPr>
            <a:r>
              <a:t/>
            </a:r>
            <a:endParaRPr/>
          </a:p>
        </p:txBody>
      </p:sp>
      <p:sp>
        <p:nvSpPr>
          <p:cNvPr id="1098" name="Google Shape;1098;p127"/>
          <p:cNvSpPr txBox="1"/>
          <p:nvPr>
            <p:ph idx="4294967295" type="body"/>
          </p:nvPr>
        </p:nvSpPr>
        <p:spPr>
          <a:xfrm>
            <a:off x="8130801" y="2291433"/>
            <a:ext cx="3464400" cy="1596000"/>
          </a:xfrm>
          <a:prstGeom prst="rect">
            <a:avLst/>
          </a:prstGeom>
        </p:spPr>
        <p:txBody>
          <a:bodyPr anchorCtr="0" anchor="t" bIns="45700" lIns="0" spcFirstLastPara="1" rIns="91425" wrap="square" tIns="45700">
            <a:noAutofit/>
          </a:bodyPr>
          <a:lstStyle/>
          <a:p>
            <a:pPr indent="0" lvl="0" marL="0" rtl="0" algn="ctr">
              <a:lnSpc>
                <a:spcPct val="150000"/>
              </a:lnSpc>
              <a:spcBef>
                <a:spcPts val="0"/>
              </a:spcBef>
              <a:spcAft>
                <a:spcPts val="0"/>
              </a:spcAft>
              <a:buNone/>
            </a:pPr>
            <a:r>
              <a:rPr b="1" lang="en-GB" sz="1900">
                <a:solidFill>
                  <a:schemeClr val="accent1"/>
                </a:solidFill>
              </a:rPr>
              <a:t>Automation</a:t>
            </a:r>
            <a:endParaRPr b="1" sz="1900">
              <a:solidFill>
                <a:schemeClr val="accent1"/>
              </a:solidFill>
            </a:endParaRPr>
          </a:p>
          <a:p>
            <a:pPr indent="0" lvl="0" marL="0" rtl="0" algn="ctr">
              <a:lnSpc>
                <a:spcPct val="150000"/>
              </a:lnSpc>
              <a:spcBef>
                <a:spcPts val="600"/>
              </a:spcBef>
              <a:spcAft>
                <a:spcPts val="600"/>
              </a:spcAft>
              <a:buNone/>
            </a:pPr>
            <a:r>
              <a:rPr lang="en-GB" sz="1900"/>
              <a:t>Automate the test cases</a:t>
            </a:r>
            <a:endParaRPr/>
          </a:p>
        </p:txBody>
      </p:sp>
      <p:pic>
        <p:nvPicPr>
          <p:cNvPr id="1099" name="Google Shape;1099;p127"/>
          <p:cNvPicPr preferRelativeResize="0"/>
          <p:nvPr/>
        </p:nvPicPr>
        <p:blipFill>
          <a:blip r:embed="rId3">
            <a:alphaModFix/>
          </a:blip>
          <a:stretch>
            <a:fillRect/>
          </a:stretch>
        </p:blipFill>
        <p:spPr>
          <a:xfrm>
            <a:off x="9251333" y="3887438"/>
            <a:ext cx="1223318" cy="1223318"/>
          </a:xfrm>
          <a:prstGeom prst="rect">
            <a:avLst/>
          </a:prstGeom>
          <a:noFill/>
          <a:ln>
            <a:noFill/>
          </a:ln>
        </p:spPr>
      </p:pic>
      <p:pic>
        <p:nvPicPr>
          <p:cNvPr id="1100" name="Google Shape;1100;p127"/>
          <p:cNvPicPr preferRelativeResize="0"/>
          <p:nvPr/>
        </p:nvPicPr>
        <p:blipFill>
          <a:blip r:embed="rId4">
            <a:alphaModFix/>
          </a:blip>
          <a:stretch>
            <a:fillRect/>
          </a:stretch>
        </p:blipFill>
        <p:spPr>
          <a:xfrm>
            <a:off x="5519533" y="3887438"/>
            <a:ext cx="1223318" cy="1223318"/>
          </a:xfrm>
          <a:prstGeom prst="rect">
            <a:avLst/>
          </a:prstGeom>
          <a:noFill/>
          <a:ln>
            <a:noFill/>
          </a:ln>
        </p:spPr>
      </p:pic>
      <p:pic>
        <p:nvPicPr>
          <p:cNvPr id="1101" name="Google Shape;1101;p127"/>
          <p:cNvPicPr preferRelativeResize="0"/>
          <p:nvPr/>
        </p:nvPicPr>
        <p:blipFill>
          <a:blip r:embed="rId5">
            <a:alphaModFix/>
          </a:blip>
          <a:stretch>
            <a:fillRect/>
          </a:stretch>
        </p:blipFill>
        <p:spPr>
          <a:xfrm>
            <a:off x="1717342" y="3887438"/>
            <a:ext cx="1223318" cy="122331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28"/>
          <p:cNvSpPr txBox="1"/>
          <p:nvPr>
            <p:ph idx="4294967295" type="body"/>
          </p:nvPr>
        </p:nvSpPr>
        <p:spPr>
          <a:xfrm>
            <a:off x="4591198" y="971142"/>
            <a:ext cx="3009600" cy="4420500"/>
          </a:xfrm>
          <a:prstGeom prst="rect">
            <a:avLst/>
          </a:prstGeom>
        </p:spPr>
        <p:txBody>
          <a:bodyPr anchorCtr="0" anchor="b" bIns="45700" lIns="0" spcFirstLastPara="1" rIns="91425" wrap="square" tIns="45700">
            <a:noAutofit/>
          </a:bodyPr>
          <a:lstStyle/>
          <a:p>
            <a:pPr indent="0" lvl="0" marL="0" rtl="0" algn="ctr">
              <a:spcBef>
                <a:spcPts val="0"/>
              </a:spcBef>
              <a:spcAft>
                <a:spcPts val="600"/>
              </a:spcAft>
              <a:buNone/>
            </a:pPr>
            <a:r>
              <a:rPr b="1" lang="en-GB" sz="3200">
                <a:solidFill>
                  <a:srgbClr val="FF0040"/>
                </a:solidFill>
              </a:rPr>
              <a:t>Test</a:t>
            </a:r>
            <a:endParaRPr>
              <a:solidFill>
                <a:srgbClr val="000000"/>
              </a:solidFill>
            </a:endParaRPr>
          </a:p>
        </p:txBody>
      </p:sp>
      <p:sp>
        <p:nvSpPr>
          <p:cNvPr id="1107" name="Google Shape;1107;p128"/>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Three Amigos</a:t>
            </a:r>
            <a:endParaRPr>
              <a:solidFill>
                <a:srgbClr val="FF0040"/>
              </a:solidFill>
            </a:endParaRPr>
          </a:p>
        </p:txBody>
      </p:sp>
      <p:sp>
        <p:nvSpPr>
          <p:cNvPr id="1108" name="Google Shape;1108;p128"/>
          <p:cNvSpPr txBox="1"/>
          <p:nvPr>
            <p:ph idx="4294967295" type="body"/>
          </p:nvPr>
        </p:nvSpPr>
        <p:spPr>
          <a:xfrm>
            <a:off x="7755012" y="971142"/>
            <a:ext cx="3009600" cy="4420500"/>
          </a:xfrm>
          <a:prstGeom prst="rect">
            <a:avLst/>
          </a:prstGeom>
        </p:spPr>
        <p:txBody>
          <a:bodyPr anchorCtr="0" anchor="b" bIns="45700" lIns="0" spcFirstLastPara="1" rIns="91425" wrap="square" tIns="45700">
            <a:noAutofit/>
          </a:bodyPr>
          <a:lstStyle/>
          <a:p>
            <a:pPr indent="0" lvl="0" marL="0" rtl="0" algn="ctr">
              <a:spcBef>
                <a:spcPts val="0"/>
              </a:spcBef>
              <a:spcAft>
                <a:spcPts val="600"/>
              </a:spcAft>
              <a:buNone/>
            </a:pPr>
            <a:r>
              <a:rPr b="1" lang="en-GB" sz="3200">
                <a:solidFill>
                  <a:srgbClr val="FF0040"/>
                </a:solidFill>
              </a:rPr>
              <a:t>Developer</a:t>
            </a:r>
            <a:endParaRPr/>
          </a:p>
        </p:txBody>
      </p:sp>
      <p:pic>
        <p:nvPicPr>
          <p:cNvPr id="1109" name="Google Shape;1109;p128"/>
          <p:cNvPicPr preferRelativeResize="0"/>
          <p:nvPr/>
        </p:nvPicPr>
        <p:blipFill>
          <a:blip r:embed="rId3">
            <a:alphaModFix/>
          </a:blip>
          <a:stretch>
            <a:fillRect/>
          </a:stretch>
        </p:blipFill>
        <p:spPr>
          <a:xfrm>
            <a:off x="4984698" y="2310692"/>
            <a:ext cx="2222600" cy="2222600"/>
          </a:xfrm>
          <a:prstGeom prst="rect">
            <a:avLst/>
          </a:prstGeom>
          <a:noFill/>
          <a:ln>
            <a:noFill/>
          </a:ln>
        </p:spPr>
      </p:pic>
      <p:pic>
        <p:nvPicPr>
          <p:cNvPr id="1110" name="Google Shape;1110;p128"/>
          <p:cNvPicPr preferRelativeResize="0"/>
          <p:nvPr/>
        </p:nvPicPr>
        <p:blipFill>
          <a:blip r:embed="rId4">
            <a:alphaModFix/>
          </a:blip>
          <a:stretch>
            <a:fillRect/>
          </a:stretch>
        </p:blipFill>
        <p:spPr>
          <a:xfrm>
            <a:off x="8148512" y="2310692"/>
            <a:ext cx="2222600" cy="2222600"/>
          </a:xfrm>
          <a:prstGeom prst="rect">
            <a:avLst/>
          </a:prstGeom>
          <a:noFill/>
          <a:ln>
            <a:noFill/>
          </a:ln>
        </p:spPr>
      </p:pic>
      <p:pic>
        <p:nvPicPr>
          <p:cNvPr id="1111" name="Google Shape;1111;p128"/>
          <p:cNvPicPr preferRelativeResize="0"/>
          <p:nvPr/>
        </p:nvPicPr>
        <p:blipFill>
          <a:blip r:embed="rId5">
            <a:alphaModFix/>
          </a:blip>
          <a:stretch>
            <a:fillRect/>
          </a:stretch>
        </p:blipFill>
        <p:spPr>
          <a:xfrm>
            <a:off x="1820883" y="2310692"/>
            <a:ext cx="2222600" cy="2222600"/>
          </a:xfrm>
          <a:prstGeom prst="rect">
            <a:avLst/>
          </a:prstGeom>
          <a:noFill/>
          <a:ln>
            <a:noFill/>
          </a:ln>
        </p:spPr>
      </p:pic>
      <p:pic>
        <p:nvPicPr>
          <p:cNvPr id="1112" name="Google Shape;1112;p128"/>
          <p:cNvPicPr preferRelativeResize="0"/>
          <p:nvPr/>
        </p:nvPicPr>
        <p:blipFill>
          <a:blip r:embed="rId6">
            <a:alphaModFix/>
          </a:blip>
          <a:stretch>
            <a:fillRect/>
          </a:stretch>
        </p:blipFill>
        <p:spPr>
          <a:xfrm>
            <a:off x="9361961" y="1381567"/>
            <a:ext cx="1382034" cy="1382067"/>
          </a:xfrm>
          <a:prstGeom prst="rect">
            <a:avLst/>
          </a:prstGeom>
          <a:noFill/>
          <a:ln>
            <a:noFill/>
          </a:ln>
        </p:spPr>
      </p:pic>
      <p:pic>
        <p:nvPicPr>
          <p:cNvPr id="1113" name="Google Shape;1113;p128"/>
          <p:cNvPicPr preferRelativeResize="0"/>
          <p:nvPr/>
        </p:nvPicPr>
        <p:blipFill>
          <a:blip r:embed="rId6">
            <a:alphaModFix/>
          </a:blip>
          <a:stretch>
            <a:fillRect/>
          </a:stretch>
        </p:blipFill>
        <p:spPr>
          <a:xfrm>
            <a:off x="5929327" y="1381567"/>
            <a:ext cx="1382034" cy="1382067"/>
          </a:xfrm>
          <a:prstGeom prst="rect">
            <a:avLst/>
          </a:prstGeom>
          <a:noFill/>
          <a:ln>
            <a:noFill/>
          </a:ln>
        </p:spPr>
      </p:pic>
      <p:pic>
        <p:nvPicPr>
          <p:cNvPr id="1114" name="Google Shape;1114;p128"/>
          <p:cNvPicPr preferRelativeResize="0"/>
          <p:nvPr/>
        </p:nvPicPr>
        <p:blipFill>
          <a:blip r:embed="rId6">
            <a:alphaModFix/>
          </a:blip>
          <a:stretch>
            <a:fillRect/>
          </a:stretch>
        </p:blipFill>
        <p:spPr>
          <a:xfrm>
            <a:off x="2541561" y="1381567"/>
            <a:ext cx="1382034" cy="1382067"/>
          </a:xfrm>
          <a:prstGeom prst="rect">
            <a:avLst/>
          </a:prstGeom>
          <a:noFill/>
          <a:ln>
            <a:noFill/>
          </a:ln>
        </p:spPr>
      </p:pic>
      <p:sp>
        <p:nvSpPr>
          <p:cNvPr id="1115" name="Google Shape;1115;p128"/>
          <p:cNvSpPr txBox="1"/>
          <p:nvPr/>
        </p:nvSpPr>
        <p:spPr>
          <a:xfrm>
            <a:off x="1427483" y="5325367"/>
            <a:ext cx="3009600" cy="323100"/>
          </a:xfrm>
          <a:prstGeom prst="rect">
            <a:avLst/>
          </a:prstGeom>
          <a:noFill/>
          <a:ln>
            <a:noFill/>
          </a:ln>
        </p:spPr>
        <p:txBody>
          <a:bodyPr anchorCtr="0" anchor="t" bIns="60950" lIns="60950" spcFirstLastPara="1" rIns="60950" wrap="square" tIns="60950">
            <a:spAutoFit/>
          </a:bodyPr>
          <a:lstStyle/>
          <a:p>
            <a:pPr indent="0" lvl="0" marL="0" rtl="0" algn="ctr">
              <a:spcBef>
                <a:spcPts val="0"/>
              </a:spcBef>
              <a:spcAft>
                <a:spcPts val="0"/>
              </a:spcAft>
              <a:buNone/>
            </a:pPr>
            <a:r>
              <a:rPr lang="en-GB" sz="1300">
                <a:latin typeface="Maven Pro"/>
                <a:ea typeface="Maven Pro"/>
                <a:cs typeface="Maven Pro"/>
                <a:sym typeface="Maven Pro"/>
              </a:rPr>
              <a:t>Considers the customer needs</a:t>
            </a:r>
            <a:endParaRPr sz="1300">
              <a:latin typeface="Maven Pro"/>
              <a:ea typeface="Maven Pro"/>
              <a:cs typeface="Maven Pro"/>
              <a:sym typeface="Maven Pro"/>
            </a:endParaRPr>
          </a:p>
        </p:txBody>
      </p:sp>
      <p:sp>
        <p:nvSpPr>
          <p:cNvPr id="1116" name="Google Shape;1116;p128"/>
          <p:cNvSpPr txBox="1"/>
          <p:nvPr/>
        </p:nvSpPr>
        <p:spPr>
          <a:xfrm>
            <a:off x="4591383" y="5325367"/>
            <a:ext cx="3009600" cy="323100"/>
          </a:xfrm>
          <a:prstGeom prst="rect">
            <a:avLst/>
          </a:prstGeom>
          <a:noFill/>
          <a:ln>
            <a:noFill/>
          </a:ln>
        </p:spPr>
        <p:txBody>
          <a:bodyPr anchorCtr="0" anchor="t" bIns="60950" lIns="60950" spcFirstLastPara="1" rIns="60950" wrap="square" tIns="60950">
            <a:spAutoFit/>
          </a:bodyPr>
          <a:lstStyle/>
          <a:p>
            <a:pPr indent="0" lvl="0" marL="0" rtl="0" algn="ctr">
              <a:spcBef>
                <a:spcPts val="0"/>
              </a:spcBef>
              <a:spcAft>
                <a:spcPts val="0"/>
              </a:spcAft>
              <a:buNone/>
            </a:pPr>
            <a:r>
              <a:rPr lang="en-GB" sz="1300">
                <a:latin typeface="Maven Pro"/>
                <a:ea typeface="Maven Pro"/>
                <a:cs typeface="Maven Pro"/>
                <a:sym typeface="Maven Pro"/>
              </a:rPr>
              <a:t>Ensures edge cases are considered</a:t>
            </a:r>
            <a:endParaRPr sz="1300">
              <a:latin typeface="Maven Pro"/>
              <a:ea typeface="Maven Pro"/>
              <a:cs typeface="Maven Pro"/>
              <a:sym typeface="Maven Pro"/>
            </a:endParaRPr>
          </a:p>
        </p:txBody>
      </p:sp>
      <p:sp>
        <p:nvSpPr>
          <p:cNvPr id="1117" name="Google Shape;1117;p128"/>
          <p:cNvSpPr txBox="1"/>
          <p:nvPr/>
        </p:nvSpPr>
        <p:spPr>
          <a:xfrm>
            <a:off x="7755283" y="5325367"/>
            <a:ext cx="2988900" cy="323100"/>
          </a:xfrm>
          <a:prstGeom prst="rect">
            <a:avLst/>
          </a:prstGeom>
          <a:noFill/>
          <a:ln>
            <a:noFill/>
          </a:ln>
        </p:spPr>
        <p:txBody>
          <a:bodyPr anchorCtr="0" anchor="t" bIns="60950" lIns="60950" spcFirstLastPara="1" rIns="60950" wrap="square" tIns="60950">
            <a:spAutoFit/>
          </a:bodyPr>
          <a:lstStyle/>
          <a:p>
            <a:pPr indent="0" lvl="0" marL="0" rtl="0" algn="ctr">
              <a:spcBef>
                <a:spcPts val="0"/>
              </a:spcBef>
              <a:spcAft>
                <a:spcPts val="0"/>
              </a:spcAft>
              <a:buNone/>
            </a:pPr>
            <a:r>
              <a:rPr lang="en-GB" sz="1300">
                <a:latin typeface="Maven Pro"/>
                <a:ea typeface="Maven Pro"/>
                <a:cs typeface="Maven Pro"/>
                <a:sym typeface="Maven Pro"/>
              </a:rPr>
              <a:t>Advocates for implementation</a:t>
            </a:r>
            <a:endParaRPr sz="1300">
              <a:latin typeface="Maven Pro"/>
              <a:ea typeface="Maven Pro"/>
              <a:cs typeface="Maven Pro"/>
              <a:sym typeface="Maven Pro"/>
            </a:endParaRPr>
          </a:p>
        </p:txBody>
      </p:sp>
      <p:sp>
        <p:nvSpPr>
          <p:cNvPr id="1118" name="Google Shape;1118;p128"/>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1119" name="Google Shape;1119;p128"/>
          <p:cNvSpPr txBox="1"/>
          <p:nvPr>
            <p:ph idx="4294967295" type="body"/>
          </p:nvPr>
        </p:nvSpPr>
        <p:spPr>
          <a:xfrm>
            <a:off x="1427398" y="971142"/>
            <a:ext cx="3009600" cy="4420500"/>
          </a:xfrm>
          <a:prstGeom prst="rect">
            <a:avLst/>
          </a:prstGeom>
        </p:spPr>
        <p:txBody>
          <a:bodyPr anchorCtr="0" anchor="b" bIns="45700" lIns="0" spcFirstLastPara="1" rIns="91425" wrap="square" tIns="45700">
            <a:noAutofit/>
          </a:bodyPr>
          <a:lstStyle/>
          <a:p>
            <a:pPr indent="0" lvl="0" marL="0" rtl="0" algn="ctr">
              <a:spcBef>
                <a:spcPts val="0"/>
              </a:spcBef>
              <a:spcAft>
                <a:spcPts val="600"/>
              </a:spcAft>
              <a:buNone/>
            </a:pPr>
            <a:r>
              <a:rPr b="1" lang="en-GB" sz="3200">
                <a:solidFill>
                  <a:srgbClr val="FF0040"/>
                </a:solidFill>
              </a:rPr>
              <a:t>Business</a:t>
            </a:r>
            <a:endParaRPr>
              <a:solidFill>
                <a:srgbClr val="00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29"/>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Example Mapping</a:t>
            </a:r>
            <a:endParaRPr/>
          </a:p>
        </p:txBody>
      </p:sp>
      <p:sp>
        <p:nvSpPr>
          <p:cNvPr id="1125" name="Google Shape;1125;p129"/>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1126" name="Google Shape;1126;p129"/>
          <p:cNvPicPr preferRelativeResize="0"/>
          <p:nvPr/>
        </p:nvPicPr>
        <p:blipFill>
          <a:blip r:embed="rId3">
            <a:alphaModFix/>
          </a:blip>
          <a:stretch>
            <a:fillRect/>
          </a:stretch>
        </p:blipFill>
        <p:spPr>
          <a:xfrm>
            <a:off x="10088946" y="4213571"/>
            <a:ext cx="1623625" cy="1623625"/>
          </a:xfrm>
          <a:prstGeom prst="rect">
            <a:avLst/>
          </a:prstGeom>
          <a:noFill/>
          <a:ln>
            <a:noFill/>
          </a:ln>
        </p:spPr>
      </p:pic>
      <p:pic>
        <p:nvPicPr>
          <p:cNvPr id="1127" name="Google Shape;1127;p129"/>
          <p:cNvPicPr preferRelativeResize="0"/>
          <p:nvPr/>
        </p:nvPicPr>
        <p:blipFill>
          <a:blip r:embed="rId4">
            <a:alphaModFix/>
          </a:blip>
          <a:stretch>
            <a:fillRect/>
          </a:stretch>
        </p:blipFill>
        <p:spPr>
          <a:xfrm>
            <a:off x="10409247" y="4377650"/>
            <a:ext cx="989014" cy="989014"/>
          </a:xfrm>
          <a:prstGeom prst="rect">
            <a:avLst/>
          </a:prstGeom>
          <a:noFill/>
          <a:ln>
            <a:noFill/>
          </a:ln>
        </p:spPr>
      </p:pic>
      <p:sp>
        <p:nvSpPr>
          <p:cNvPr id="1128" name="Google Shape;1128;p129"/>
          <p:cNvSpPr txBox="1"/>
          <p:nvPr/>
        </p:nvSpPr>
        <p:spPr>
          <a:xfrm>
            <a:off x="517200" y="1943025"/>
            <a:ext cx="75948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Before you pull a user story into development, it’s crucial to have a conversation to clarify and confirm the acceptance criteria.</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Example mapping is a way of working out and gaining clarity around the specifications of a scenario using examples. </a:t>
            </a:r>
            <a:endParaRPr sz="2400">
              <a:solidFill>
                <a:schemeClr val="lt2"/>
              </a:solidFill>
              <a:latin typeface="Maven Pro"/>
              <a:ea typeface="Maven Pro"/>
              <a:cs typeface="Maven Pro"/>
              <a:sym typeface="Maven Pro"/>
            </a:endParaRPr>
          </a:p>
          <a:p>
            <a:pPr indent="0" lvl="0" marL="0" rtl="0" algn="l">
              <a:spcBef>
                <a:spcPts val="2100"/>
              </a:spcBef>
              <a:spcAft>
                <a:spcPts val="0"/>
              </a:spcAft>
              <a:buClr>
                <a:schemeClr val="dk1"/>
              </a:buClr>
              <a:buSzPts val="1100"/>
              <a:buFont typeface="Arial"/>
              <a:buNone/>
            </a:pPr>
            <a:r>
              <a:rPr lang="en-GB" sz="2400">
                <a:solidFill>
                  <a:schemeClr val="lt2"/>
                </a:solidFill>
                <a:latin typeface="Maven Pro"/>
                <a:ea typeface="Maven Pro"/>
                <a:cs typeface="Maven Pro"/>
                <a:sym typeface="Maven Pro"/>
              </a:rPr>
              <a:t>It is based on the idea that multiple examples of specific cases explain information better than a single bad abstraction of a concept.</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t/>
            </a:r>
            <a:endParaRPr sz="2400">
              <a:solidFill>
                <a:schemeClr val="lt2"/>
              </a:solidFill>
              <a:latin typeface="Maven Pro"/>
              <a:ea typeface="Maven Pro"/>
              <a:cs typeface="Maven Pro"/>
              <a:sym typeface="Maven Pr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0"/>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Example Mapping</a:t>
            </a:r>
            <a:endParaRPr>
              <a:solidFill>
                <a:srgbClr val="FF0040"/>
              </a:solidFill>
            </a:endParaRPr>
          </a:p>
        </p:txBody>
      </p:sp>
      <p:sp>
        <p:nvSpPr>
          <p:cNvPr id="1134" name="Google Shape;1134;p130"/>
          <p:cNvSpPr/>
          <p:nvPr/>
        </p:nvSpPr>
        <p:spPr>
          <a:xfrm>
            <a:off x="3585966" y="1706533"/>
            <a:ext cx="2253900" cy="1066500"/>
          </a:xfrm>
          <a:prstGeom prst="rect">
            <a:avLst/>
          </a:prstGeom>
          <a:solidFill>
            <a:srgbClr val="FFE599"/>
          </a:solidFill>
          <a:ln cap="flat" cmpd="sng" w="9525">
            <a:solidFill>
              <a:srgbClr val="FFD966"/>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2400">
                <a:latin typeface="Titillium Web"/>
                <a:ea typeface="Titillium Web"/>
                <a:cs typeface="Titillium Web"/>
                <a:sym typeface="Titillium Web"/>
              </a:rPr>
              <a:t>Story</a:t>
            </a:r>
            <a:endParaRPr sz="2400">
              <a:latin typeface="Titillium Web"/>
              <a:ea typeface="Titillium Web"/>
              <a:cs typeface="Titillium Web"/>
              <a:sym typeface="Titillium Web"/>
            </a:endParaRPr>
          </a:p>
        </p:txBody>
      </p:sp>
      <p:sp>
        <p:nvSpPr>
          <p:cNvPr id="1135" name="Google Shape;1135;p130"/>
          <p:cNvSpPr/>
          <p:nvPr/>
        </p:nvSpPr>
        <p:spPr>
          <a:xfrm>
            <a:off x="1618672" y="3292033"/>
            <a:ext cx="1819500" cy="860700"/>
          </a:xfrm>
          <a:prstGeom prst="rect">
            <a:avLst/>
          </a:prstGeom>
          <a:solidFill>
            <a:srgbClr val="FF9900"/>
          </a:solidFill>
          <a:ln cap="flat" cmpd="sng" w="9525">
            <a:solidFill>
              <a:srgbClr val="B45F06"/>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latin typeface="Titillium Web"/>
                <a:ea typeface="Titillium Web"/>
                <a:cs typeface="Titillium Web"/>
                <a:sym typeface="Titillium Web"/>
              </a:rPr>
              <a:t>Rule</a:t>
            </a:r>
            <a:endParaRPr sz="1900">
              <a:latin typeface="Titillium Web"/>
              <a:ea typeface="Titillium Web"/>
              <a:cs typeface="Titillium Web"/>
              <a:sym typeface="Titillium Web"/>
            </a:endParaRPr>
          </a:p>
        </p:txBody>
      </p:sp>
      <p:sp>
        <p:nvSpPr>
          <p:cNvPr id="1136" name="Google Shape;1136;p130"/>
          <p:cNvSpPr/>
          <p:nvPr/>
        </p:nvSpPr>
        <p:spPr>
          <a:xfrm>
            <a:off x="3803161" y="3292033"/>
            <a:ext cx="1819500" cy="860700"/>
          </a:xfrm>
          <a:prstGeom prst="rect">
            <a:avLst/>
          </a:prstGeom>
          <a:solidFill>
            <a:srgbClr val="FF9900"/>
          </a:solidFill>
          <a:ln cap="flat" cmpd="sng" w="9525">
            <a:solidFill>
              <a:srgbClr val="B45F06"/>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latin typeface="Titillium Web"/>
                <a:ea typeface="Titillium Web"/>
                <a:cs typeface="Titillium Web"/>
                <a:sym typeface="Titillium Web"/>
              </a:rPr>
              <a:t>Rule</a:t>
            </a:r>
            <a:endParaRPr sz="1900">
              <a:latin typeface="Titillium Web"/>
              <a:ea typeface="Titillium Web"/>
              <a:cs typeface="Titillium Web"/>
              <a:sym typeface="Titillium Web"/>
            </a:endParaRPr>
          </a:p>
        </p:txBody>
      </p:sp>
      <p:sp>
        <p:nvSpPr>
          <p:cNvPr id="1137" name="Google Shape;1137;p130"/>
          <p:cNvSpPr/>
          <p:nvPr/>
        </p:nvSpPr>
        <p:spPr>
          <a:xfrm>
            <a:off x="5987653" y="3292033"/>
            <a:ext cx="1819500" cy="860700"/>
          </a:xfrm>
          <a:prstGeom prst="rect">
            <a:avLst/>
          </a:prstGeom>
          <a:solidFill>
            <a:srgbClr val="FF9900"/>
          </a:solidFill>
          <a:ln cap="flat" cmpd="sng" w="9525">
            <a:solidFill>
              <a:srgbClr val="B45F06"/>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latin typeface="Titillium Web"/>
                <a:ea typeface="Titillium Web"/>
                <a:cs typeface="Titillium Web"/>
                <a:sym typeface="Titillium Web"/>
              </a:rPr>
              <a:t>Rule</a:t>
            </a:r>
            <a:endParaRPr sz="1900">
              <a:latin typeface="Titillium Web"/>
              <a:ea typeface="Titillium Web"/>
              <a:cs typeface="Titillium Web"/>
              <a:sym typeface="Titillium Web"/>
            </a:endParaRPr>
          </a:p>
        </p:txBody>
      </p:sp>
      <p:sp>
        <p:nvSpPr>
          <p:cNvPr id="1138" name="Google Shape;1138;p130"/>
          <p:cNvSpPr/>
          <p:nvPr/>
        </p:nvSpPr>
        <p:spPr>
          <a:xfrm>
            <a:off x="8799987" y="2387101"/>
            <a:ext cx="2601600" cy="897900"/>
          </a:xfrm>
          <a:prstGeom prst="rect">
            <a:avLst/>
          </a:prstGeom>
          <a:solidFill>
            <a:srgbClr val="EAD1DC"/>
          </a:solidFill>
          <a:ln cap="flat" cmpd="sng" w="9525">
            <a:solidFill>
              <a:srgbClr val="C27BA0"/>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latin typeface="Titillium Web"/>
                <a:ea typeface="Titillium Web"/>
                <a:cs typeface="Titillium Web"/>
                <a:sym typeface="Titillium Web"/>
              </a:rPr>
              <a:t>Question</a:t>
            </a:r>
            <a:endParaRPr sz="1900">
              <a:latin typeface="Titillium Web"/>
              <a:ea typeface="Titillium Web"/>
              <a:cs typeface="Titillium Web"/>
              <a:sym typeface="Titillium Web"/>
            </a:endParaRPr>
          </a:p>
        </p:txBody>
      </p:sp>
      <p:sp>
        <p:nvSpPr>
          <p:cNvPr id="1139" name="Google Shape;1139;p130"/>
          <p:cNvSpPr/>
          <p:nvPr/>
        </p:nvSpPr>
        <p:spPr>
          <a:xfrm>
            <a:off x="8799987" y="3511114"/>
            <a:ext cx="2601600" cy="897900"/>
          </a:xfrm>
          <a:prstGeom prst="rect">
            <a:avLst/>
          </a:prstGeom>
          <a:solidFill>
            <a:srgbClr val="EAD1DC"/>
          </a:solidFill>
          <a:ln cap="flat" cmpd="sng" w="9525">
            <a:solidFill>
              <a:srgbClr val="C27BA0"/>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latin typeface="Titillium Web"/>
                <a:ea typeface="Titillium Web"/>
                <a:cs typeface="Titillium Web"/>
                <a:sym typeface="Titillium Web"/>
              </a:rPr>
              <a:t>Question</a:t>
            </a:r>
            <a:endParaRPr sz="1900">
              <a:latin typeface="Titillium Web"/>
              <a:ea typeface="Titillium Web"/>
              <a:cs typeface="Titillium Web"/>
              <a:sym typeface="Titillium Web"/>
            </a:endParaRPr>
          </a:p>
        </p:txBody>
      </p:sp>
      <p:sp>
        <p:nvSpPr>
          <p:cNvPr id="1140" name="Google Shape;1140;p130"/>
          <p:cNvSpPr/>
          <p:nvPr/>
        </p:nvSpPr>
        <p:spPr>
          <a:xfrm>
            <a:off x="8799987" y="4635127"/>
            <a:ext cx="2601600" cy="897900"/>
          </a:xfrm>
          <a:prstGeom prst="rect">
            <a:avLst/>
          </a:prstGeom>
          <a:solidFill>
            <a:srgbClr val="EAD1DC"/>
          </a:solidFill>
          <a:ln cap="flat" cmpd="sng" w="9525">
            <a:solidFill>
              <a:srgbClr val="C27BA0"/>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latin typeface="Titillium Web"/>
                <a:ea typeface="Titillium Web"/>
                <a:cs typeface="Titillium Web"/>
                <a:sym typeface="Titillium Web"/>
              </a:rPr>
              <a:t>Question</a:t>
            </a:r>
            <a:endParaRPr sz="1900">
              <a:latin typeface="Titillium Web"/>
              <a:ea typeface="Titillium Web"/>
              <a:cs typeface="Titillium Web"/>
              <a:sym typeface="Titillium Web"/>
            </a:endParaRPr>
          </a:p>
        </p:txBody>
      </p:sp>
      <p:sp>
        <p:nvSpPr>
          <p:cNvPr id="1141" name="Google Shape;1141;p130"/>
          <p:cNvSpPr/>
          <p:nvPr/>
        </p:nvSpPr>
        <p:spPr>
          <a:xfrm>
            <a:off x="1618672" y="4298627"/>
            <a:ext cx="1819500" cy="860700"/>
          </a:xfrm>
          <a:prstGeom prst="rect">
            <a:avLst/>
          </a:prstGeom>
          <a:solidFill>
            <a:srgbClr val="4A86E8"/>
          </a:solidFill>
          <a:ln cap="flat" cmpd="sng" w="9525">
            <a:solidFill>
              <a:srgbClr val="1155CC"/>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latin typeface="Titillium Web"/>
                <a:ea typeface="Titillium Web"/>
                <a:cs typeface="Titillium Web"/>
                <a:sym typeface="Titillium Web"/>
              </a:rPr>
              <a:t>Example</a:t>
            </a:r>
            <a:endParaRPr sz="1900">
              <a:latin typeface="Titillium Web"/>
              <a:ea typeface="Titillium Web"/>
              <a:cs typeface="Titillium Web"/>
              <a:sym typeface="Titillium Web"/>
            </a:endParaRPr>
          </a:p>
        </p:txBody>
      </p:sp>
      <p:sp>
        <p:nvSpPr>
          <p:cNvPr id="1142" name="Google Shape;1142;p130"/>
          <p:cNvSpPr/>
          <p:nvPr/>
        </p:nvSpPr>
        <p:spPr>
          <a:xfrm>
            <a:off x="3803161" y="4298627"/>
            <a:ext cx="1819500" cy="860700"/>
          </a:xfrm>
          <a:prstGeom prst="rect">
            <a:avLst/>
          </a:prstGeom>
          <a:solidFill>
            <a:srgbClr val="4A86E8"/>
          </a:solidFill>
          <a:ln cap="flat" cmpd="sng" w="9525">
            <a:solidFill>
              <a:srgbClr val="1155CC"/>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latin typeface="Titillium Web"/>
                <a:ea typeface="Titillium Web"/>
                <a:cs typeface="Titillium Web"/>
                <a:sym typeface="Titillium Web"/>
              </a:rPr>
              <a:t>Example</a:t>
            </a:r>
            <a:endParaRPr sz="1900">
              <a:latin typeface="Titillium Web"/>
              <a:ea typeface="Titillium Web"/>
              <a:cs typeface="Titillium Web"/>
              <a:sym typeface="Titillium Web"/>
            </a:endParaRPr>
          </a:p>
        </p:txBody>
      </p:sp>
      <p:sp>
        <p:nvSpPr>
          <p:cNvPr id="1143" name="Google Shape;1143;p130"/>
          <p:cNvSpPr/>
          <p:nvPr/>
        </p:nvSpPr>
        <p:spPr>
          <a:xfrm>
            <a:off x="5987653" y="4298627"/>
            <a:ext cx="1819500" cy="860700"/>
          </a:xfrm>
          <a:prstGeom prst="rect">
            <a:avLst/>
          </a:prstGeom>
          <a:solidFill>
            <a:srgbClr val="4A86E8"/>
          </a:solidFill>
          <a:ln cap="flat" cmpd="sng" w="9525">
            <a:solidFill>
              <a:srgbClr val="1155CC"/>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latin typeface="Titillium Web"/>
                <a:ea typeface="Titillium Web"/>
                <a:cs typeface="Titillium Web"/>
                <a:sym typeface="Titillium Web"/>
              </a:rPr>
              <a:t>Example</a:t>
            </a:r>
            <a:endParaRPr sz="1900">
              <a:latin typeface="Titillium Web"/>
              <a:ea typeface="Titillium Web"/>
              <a:cs typeface="Titillium Web"/>
              <a:sym typeface="Titillium Web"/>
            </a:endParaRPr>
          </a:p>
        </p:txBody>
      </p:sp>
      <p:sp>
        <p:nvSpPr>
          <p:cNvPr id="1144" name="Google Shape;1144;p130"/>
          <p:cNvSpPr/>
          <p:nvPr/>
        </p:nvSpPr>
        <p:spPr>
          <a:xfrm>
            <a:off x="1618672" y="5305227"/>
            <a:ext cx="1819500" cy="860700"/>
          </a:xfrm>
          <a:prstGeom prst="rect">
            <a:avLst/>
          </a:prstGeom>
          <a:solidFill>
            <a:srgbClr val="4A86E8"/>
          </a:solidFill>
          <a:ln cap="flat" cmpd="sng" w="9525">
            <a:solidFill>
              <a:srgbClr val="1155CC"/>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latin typeface="Titillium Web"/>
                <a:ea typeface="Titillium Web"/>
                <a:cs typeface="Titillium Web"/>
                <a:sym typeface="Titillium Web"/>
              </a:rPr>
              <a:t>Example</a:t>
            </a:r>
            <a:endParaRPr sz="1900">
              <a:latin typeface="Titillium Web"/>
              <a:ea typeface="Titillium Web"/>
              <a:cs typeface="Titillium Web"/>
              <a:sym typeface="Titillium Web"/>
            </a:endParaRPr>
          </a:p>
        </p:txBody>
      </p:sp>
      <p:sp>
        <p:nvSpPr>
          <p:cNvPr id="1145" name="Google Shape;1145;p130"/>
          <p:cNvSpPr/>
          <p:nvPr/>
        </p:nvSpPr>
        <p:spPr>
          <a:xfrm>
            <a:off x="5987653" y="5305227"/>
            <a:ext cx="1819500" cy="860700"/>
          </a:xfrm>
          <a:prstGeom prst="rect">
            <a:avLst/>
          </a:prstGeom>
          <a:solidFill>
            <a:srgbClr val="4A86E8"/>
          </a:solidFill>
          <a:ln cap="flat" cmpd="sng" w="9525">
            <a:solidFill>
              <a:srgbClr val="1155CC"/>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latin typeface="Titillium Web"/>
                <a:ea typeface="Titillium Web"/>
                <a:cs typeface="Titillium Web"/>
                <a:sym typeface="Titillium Web"/>
              </a:rPr>
              <a:t>Example</a:t>
            </a:r>
            <a:endParaRPr sz="1900">
              <a:latin typeface="Titillium Web"/>
              <a:ea typeface="Titillium Web"/>
              <a:cs typeface="Titillium Web"/>
              <a:sym typeface="Titillium Web"/>
            </a:endParaRPr>
          </a:p>
        </p:txBody>
      </p:sp>
      <p:sp>
        <p:nvSpPr>
          <p:cNvPr id="1146" name="Google Shape;1146;p130"/>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147" name="Google Shape;1147;p130"/>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31"/>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Example Mapping</a:t>
            </a:r>
            <a:endParaRPr>
              <a:solidFill>
                <a:srgbClr val="FF0040"/>
              </a:solidFill>
            </a:endParaRPr>
          </a:p>
        </p:txBody>
      </p:sp>
      <p:sp>
        <p:nvSpPr>
          <p:cNvPr id="1153" name="Google Shape;1153;p131"/>
          <p:cNvSpPr/>
          <p:nvPr/>
        </p:nvSpPr>
        <p:spPr>
          <a:xfrm>
            <a:off x="3585966" y="1706533"/>
            <a:ext cx="2253900" cy="1066500"/>
          </a:xfrm>
          <a:prstGeom prst="rect">
            <a:avLst/>
          </a:prstGeom>
          <a:solidFill>
            <a:srgbClr val="FFE599"/>
          </a:solidFill>
          <a:ln cap="flat" cmpd="sng" w="9525">
            <a:solidFill>
              <a:srgbClr val="FFD966"/>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2400">
                <a:latin typeface="Titillium Web"/>
                <a:ea typeface="Titillium Web"/>
                <a:cs typeface="Titillium Web"/>
                <a:sym typeface="Titillium Web"/>
              </a:rPr>
              <a:t>FizzBuzz</a:t>
            </a:r>
            <a:endParaRPr sz="2400">
              <a:latin typeface="Titillium Web"/>
              <a:ea typeface="Titillium Web"/>
              <a:cs typeface="Titillium Web"/>
              <a:sym typeface="Titillium Web"/>
            </a:endParaRPr>
          </a:p>
        </p:txBody>
      </p:sp>
      <p:sp>
        <p:nvSpPr>
          <p:cNvPr id="1154" name="Google Shape;1154;p131"/>
          <p:cNvSpPr/>
          <p:nvPr/>
        </p:nvSpPr>
        <p:spPr>
          <a:xfrm>
            <a:off x="1618672" y="3292033"/>
            <a:ext cx="1819500" cy="860700"/>
          </a:xfrm>
          <a:prstGeom prst="rect">
            <a:avLst/>
          </a:prstGeom>
          <a:solidFill>
            <a:srgbClr val="FF9900"/>
          </a:solidFill>
          <a:ln cap="flat" cmpd="sng" w="9525">
            <a:solidFill>
              <a:srgbClr val="B45F06"/>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latin typeface="Titillium Web"/>
                <a:ea typeface="Titillium Web"/>
                <a:cs typeface="Titillium Web"/>
                <a:sym typeface="Titillium Web"/>
              </a:rPr>
              <a:t>Not Divisible By 5 or 3</a:t>
            </a:r>
            <a:endParaRPr sz="1900">
              <a:latin typeface="Titillium Web"/>
              <a:ea typeface="Titillium Web"/>
              <a:cs typeface="Titillium Web"/>
              <a:sym typeface="Titillium Web"/>
            </a:endParaRPr>
          </a:p>
        </p:txBody>
      </p:sp>
      <p:sp>
        <p:nvSpPr>
          <p:cNvPr id="1155" name="Google Shape;1155;p131"/>
          <p:cNvSpPr/>
          <p:nvPr/>
        </p:nvSpPr>
        <p:spPr>
          <a:xfrm>
            <a:off x="3803161" y="3292033"/>
            <a:ext cx="1819500" cy="860700"/>
          </a:xfrm>
          <a:prstGeom prst="rect">
            <a:avLst/>
          </a:prstGeom>
          <a:solidFill>
            <a:srgbClr val="FF9900"/>
          </a:solidFill>
          <a:ln cap="flat" cmpd="sng" w="9525">
            <a:solidFill>
              <a:srgbClr val="B45F06"/>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latin typeface="Titillium Web"/>
                <a:ea typeface="Titillium Web"/>
                <a:cs typeface="Titillium Web"/>
                <a:sym typeface="Titillium Web"/>
              </a:rPr>
              <a:t>Divisible by 3, print Fizz</a:t>
            </a:r>
            <a:endParaRPr sz="1900">
              <a:latin typeface="Titillium Web"/>
              <a:ea typeface="Titillium Web"/>
              <a:cs typeface="Titillium Web"/>
              <a:sym typeface="Titillium Web"/>
            </a:endParaRPr>
          </a:p>
        </p:txBody>
      </p:sp>
      <p:sp>
        <p:nvSpPr>
          <p:cNvPr id="1156" name="Google Shape;1156;p131"/>
          <p:cNvSpPr/>
          <p:nvPr/>
        </p:nvSpPr>
        <p:spPr>
          <a:xfrm>
            <a:off x="5987653" y="3292033"/>
            <a:ext cx="1819500" cy="860700"/>
          </a:xfrm>
          <a:prstGeom prst="rect">
            <a:avLst/>
          </a:prstGeom>
          <a:solidFill>
            <a:srgbClr val="FF9900"/>
          </a:solidFill>
          <a:ln cap="flat" cmpd="sng" w="9525">
            <a:solidFill>
              <a:srgbClr val="B45F06"/>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latin typeface="Titillium Web"/>
                <a:ea typeface="Titillium Web"/>
                <a:cs typeface="Titillium Web"/>
                <a:sym typeface="Titillium Web"/>
              </a:rPr>
              <a:t>Divisible by 5, print Buzz</a:t>
            </a:r>
            <a:endParaRPr sz="1900">
              <a:latin typeface="Titillium Web"/>
              <a:ea typeface="Titillium Web"/>
              <a:cs typeface="Titillium Web"/>
              <a:sym typeface="Titillium Web"/>
            </a:endParaRPr>
          </a:p>
        </p:txBody>
      </p:sp>
      <p:sp>
        <p:nvSpPr>
          <p:cNvPr id="1157" name="Google Shape;1157;p131"/>
          <p:cNvSpPr/>
          <p:nvPr/>
        </p:nvSpPr>
        <p:spPr>
          <a:xfrm>
            <a:off x="8799987" y="2387101"/>
            <a:ext cx="2601600" cy="897900"/>
          </a:xfrm>
          <a:prstGeom prst="rect">
            <a:avLst/>
          </a:prstGeom>
          <a:solidFill>
            <a:srgbClr val="EAD1DC"/>
          </a:solidFill>
          <a:ln cap="flat" cmpd="sng" w="9525">
            <a:solidFill>
              <a:srgbClr val="C27BA0"/>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latin typeface="Titillium Web"/>
                <a:ea typeface="Titillium Web"/>
                <a:cs typeface="Titillium Web"/>
                <a:sym typeface="Titillium Web"/>
              </a:rPr>
              <a:t>What if it’s divisible by 5 and 3?</a:t>
            </a:r>
            <a:endParaRPr sz="1900">
              <a:latin typeface="Titillium Web"/>
              <a:ea typeface="Titillium Web"/>
              <a:cs typeface="Titillium Web"/>
              <a:sym typeface="Titillium Web"/>
            </a:endParaRPr>
          </a:p>
        </p:txBody>
      </p:sp>
      <p:sp>
        <p:nvSpPr>
          <p:cNvPr id="1158" name="Google Shape;1158;p131"/>
          <p:cNvSpPr/>
          <p:nvPr/>
        </p:nvSpPr>
        <p:spPr>
          <a:xfrm>
            <a:off x="8799987" y="3511114"/>
            <a:ext cx="2601600" cy="897900"/>
          </a:xfrm>
          <a:prstGeom prst="rect">
            <a:avLst/>
          </a:prstGeom>
          <a:solidFill>
            <a:srgbClr val="EAD1DC"/>
          </a:solidFill>
          <a:ln cap="flat" cmpd="sng" w="9525">
            <a:solidFill>
              <a:srgbClr val="C27BA0"/>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latin typeface="Titillium Web"/>
                <a:ea typeface="Titillium Web"/>
                <a:cs typeface="Titillium Web"/>
                <a:sym typeface="Titillium Web"/>
              </a:rPr>
              <a:t>What is the range of numbers? 1-100?</a:t>
            </a:r>
            <a:endParaRPr sz="1900">
              <a:latin typeface="Titillium Web"/>
              <a:ea typeface="Titillium Web"/>
              <a:cs typeface="Titillium Web"/>
              <a:sym typeface="Titillium Web"/>
            </a:endParaRPr>
          </a:p>
        </p:txBody>
      </p:sp>
      <p:sp>
        <p:nvSpPr>
          <p:cNvPr id="1159" name="Google Shape;1159;p131"/>
          <p:cNvSpPr/>
          <p:nvPr/>
        </p:nvSpPr>
        <p:spPr>
          <a:xfrm>
            <a:off x="8799987" y="4635127"/>
            <a:ext cx="2601600" cy="897900"/>
          </a:xfrm>
          <a:prstGeom prst="rect">
            <a:avLst/>
          </a:prstGeom>
          <a:solidFill>
            <a:srgbClr val="EAD1DC"/>
          </a:solidFill>
          <a:ln cap="flat" cmpd="sng" w="9525">
            <a:solidFill>
              <a:srgbClr val="C27BA0"/>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latin typeface="Titillium Web"/>
                <a:ea typeface="Titillium Web"/>
                <a:cs typeface="Titillium Web"/>
                <a:sym typeface="Titillium Web"/>
              </a:rPr>
              <a:t>Invalid data? E.g. Not a number?</a:t>
            </a:r>
            <a:endParaRPr sz="1900">
              <a:latin typeface="Titillium Web"/>
              <a:ea typeface="Titillium Web"/>
              <a:cs typeface="Titillium Web"/>
              <a:sym typeface="Titillium Web"/>
            </a:endParaRPr>
          </a:p>
        </p:txBody>
      </p:sp>
      <p:sp>
        <p:nvSpPr>
          <p:cNvPr id="1160" name="Google Shape;1160;p131"/>
          <p:cNvSpPr/>
          <p:nvPr/>
        </p:nvSpPr>
        <p:spPr>
          <a:xfrm>
            <a:off x="1618672" y="4298627"/>
            <a:ext cx="1819500" cy="860700"/>
          </a:xfrm>
          <a:prstGeom prst="rect">
            <a:avLst/>
          </a:prstGeom>
          <a:solidFill>
            <a:srgbClr val="4A86E8"/>
          </a:solidFill>
          <a:ln cap="flat" cmpd="sng" w="9525">
            <a:solidFill>
              <a:srgbClr val="1155CC"/>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latin typeface="Titillium Web"/>
                <a:ea typeface="Titillium Web"/>
                <a:cs typeface="Titillium Web"/>
                <a:sym typeface="Titillium Web"/>
              </a:rPr>
              <a:t>Input 1</a:t>
            </a:r>
            <a:br>
              <a:rPr lang="en-GB" sz="1900">
                <a:latin typeface="Titillium Web"/>
                <a:ea typeface="Titillium Web"/>
                <a:cs typeface="Titillium Web"/>
                <a:sym typeface="Titillium Web"/>
              </a:rPr>
            </a:br>
            <a:r>
              <a:rPr lang="en-GB" sz="1900">
                <a:latin typeface="Titillium Web"/>
                <a:ea typeface="Titillium Web"/>
                <a:cs typeface="Titillium Web"/>
                <a:sym typeface="Titillium Web"/>
              </a:rPr>
              <a:t>=&gt; Print “1”</a:t>
            </a:r>
            <a:endParaRPr sz="1900">
              <a:latin typeface="Titillium Web"/>
              <a:ea typeface="Titillium Web"/>
              <a:cs typeface="Titillium Web"/>
              <a:sym typeface="Titillium Web"/>
            </a:endParaRPr>
          </a:p>
        </p:txBody>
      </p:sp>
      <p:sp>
        <p:nvSpPr>
          <p:cNvPr id="1161" name="Google Shape;1161;p131"/>
          <p:cNvSpPr/>
          <p:nvPr/>
        </p:nvSpPr>
        <p:spPr>
          <a:xfrm>
            <a:off x="3803161" y="4298627"/>
            <a:ext cx="1819500" cy="860700"/>
          </a:xfrm>
          <a:prstGeom prst="rect">
            <a:avLst/>
          </a:prstGeom>
          <a:solidFill>
            <a:srgbClr val="4A86E8"/>
          </a:solidFill>
          <a:ln cap="flat" cmpd="sng" w="9525">
            <a:solidFill>
              <a:srgbClr val="1155CC"/>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latin typeface="Titillium Web"/>
                <a:ea typeface="Titillium Web"/>
                <a:cs typeface="Titillium Web"/>
                <a:sym typeface="Titillium Web"/>
              </a:rPr>
              <a:t>Input 6</a:t>
            </a:r>
            <a:endParaRPr sz="1900">
              <a:latin typeface="Titillium Web"/>
              <a:ea typeface="Titillium Web"/>
              <a:cs typeface="Titillium Web"/>
              <a:sym typeface="Titillium Web"/>
            </a:endParaRPr>
          </a:p>
          <a:p>
            <a:pPr indent="0" lvl="0" marL="0" rtl="0" algn="ctr">
              <a:spcBef>
                <a:spcPts val="0"/>
              </a:spcBef>
              <a:spcAft>
                <a:spcPts val="0"/>
              </a:spcAft>
              <a:buNone/>
            </a:pPr>
            <a:r>
              <a:rPr lang="en-GB" sz="1900">
                <a:latin typeface="Titillium Web"/>
                <a:ea typeface="Titillium Web"/>
                <a:cs typeface="Titillium Web"/>
                <a:sym typeface="Titillium Web"/>
              </a:rPr>
              <a:t>=&gt; “Fizz”</a:t>
            </a:r>
            <a:endParaRPr sz="1900">
              <a:latin typeface="Titillium Web"/>
              <a:ea typeface="Titillium Web"/>
              <a:cs typeface="Titillium Web"/>
              <a:sym typeface="Titillium Web"/>
            </a:endParaRPr>
          </a:p>
        </p:txBody>
      </p:sp>
      <p:sp>
        <p:nvSpPr>
          <p:cNvPr id="1162" name="Google Shape;1162;p131"/>
          <p:cNvSpPr/>
          <p:nvPr/>
        </p:nvSpPr>
        <p:spPr>
          <a:xfrm>
            <a:off x="5987653" y="4298627"/>
            <a:ext cx="1819500" cy="860700"/>
          </a:xfrm>
          <a:prstGeom prst="rect">
            <a:avLst/>
          </a:prstGeom>
          <a:solidFill>
            <a:srgbClr val="4A86E8"/>
          </a:solidFill>
          <a:ln cap="flat" cmpd="sng" w="9525">
            <a:solidFill>
              <a:srgbClr val="1155CC"/>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latin typeface="Titillium Web"/>
                <a:ea typeface="Titillium Web"/>
                <a:cs typeface="Titillium Web"/>
                <a:sym typeface="Titillium Web"/>
              </a:rPr>
              <a:t>Input 5</a:t>
            </a:r>
            <a:endParaRPr sz="1900">
              <a:latin typeface="Titillium Web"/>
              <a:ea typeface="Titillium Web"/>
              <a:cs typeface="Titillium Web"/>
              <a:sym typeface="Titillium Web"/>
            </a:endParaRPr>
          </a:p>
          <a:p>
            <a:pPr indent="0" lvl="0" marL="0" rtl="0" algn="ctr">
              <a:spcBef>
                <a:spcPts val="0"/>
              </a:spcBef>
              <a:spcAft>
                <a:spcPts val="0"/>
              </a:spcAft>
              <a:buNone/>
            </a:pPr>
            <a:r>
              <a:rPr lang="en-GB" sz="1900">
                <a:latin typeface="Titillium Web"/>
                <a:ea typeface="Titillium Web"/>
                <a:cs typeface="Titillium Web"/>
                <a:sym typeface="Titillium Web"/>
              </a:rPr>
              <a:t>=&gt; “Buzz”</a:t>
            </a:r>
            <a:endParaRPr sz="1900">
              <a:latin typeface="Titillium Web"/>
              <a:ea typeface="Titillium Web"/>
              <a:cs typeface="Titillium Web"/>
              <a:sym typeface="Titillium Web"/>
            </a:endParaRPr>
          </a:p>
        </p:txBody>
      </p:sp>
      <p:sp>
        <p:nvSpPr>
          <p:cNvPr id="1163" name="Google Shape;1163;p131"/>
          <p:cNvSpPr/>
          <p:nvPr/>
        </p:nvSpPr>
        <p:spPr>
          <a:xfrm>
            <a:off x="1618672" y="5305227"/>
            <a:ext cx="1819500" cy="860700"/>
          </a:xfrm>
          <a:prstGeom prst="rect">
            <a:avLst/>
          </a:prstGeom>
          <a:solidFill>
            <a:srgbClr val="4A86E8"/>
          </a:solidFill>
          <a:ln cap="flat" cmpd="sng" w="9525">
            <a:solidFill>
              <a:srgbClr val="1155CC"/>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latin typeface="Titillium Web"/>
                <a:ea typeface="Titillium Web"/>
                <a:cs typeface="Titillium Web"/>
                <a:sym typeface="Titillium Web"/>
              </a:rPr>
              <a:t>Input 2</a:t>
            </a:r>
            <a:endParaRPr sz="1900">
              <a:latin typeface="Titillium Web"/>
              <a:ea typeface="Titillium Web"/>
              <a:cs typeface="Titillium Web"/>
              <a:sym typeface="Titillium Web"/>
            </a:endParaRPr>
          </a:p>
          <a:p>
            <a:pPr indent="0" lvl="0" marL="0" rtl="0" algn="ctr">
              <a:spcBef>
                <a:spcPts val="0"/>
              </a:spcBef>
              <a:spcAft>
                <a:spcPts val="0"/>
              </a:spcAft>
              <a:buNone/>
            </a:pPr>
            <a:r>
              <a:rPr lang="en-GB" sz="1900">
                <a:latin typeface="Titillium Web"/>
                <a:ea typeface="Titillium Web"/>
                <a:cs typeface="Titillium Web"/>
                <a:sym typeface="Titillium Web"/>
              </a:rPr>
              <a:t>=&gt; Print “2”</a:t>
            </a:r>
            <a:endParaRPr sz="1900">
              <a:latin typeface="Titillium Web"/>
              <a:ea typeface="Titillium Web"/>
              <a:cs typeface="Titillium Web"/>
              <a:sym typeface="Titillium Web"/>
            </a:endParaRPr>
          </a:p>
        </p:txBody>
      </p:sp>
      <p:sp>
        <p:nvSpPr>
          <p:cNvPr id="1164" name="Google Shape;1164;p131"/>
          <p:cNvSpPr/>
          <p:nvPr/>
        </p:nvSpPr>
        <p:spPr>
          <a:xfrm>
            <a:off x="5987653" y="5305227"/>
            <a:ext cx="1819500" cy="860700"/>
          </a:xfrm>
          <a:prstGeom prst="rect">
            <a:avLst/>
          </a:prstGeom>
          <a:solidFill>
            <a:srgbClr val="4A86E8"/>
          </a:solidFill>
          <a:ln cap="flat" cmpd="sng" w="9525">
            <a:solidFill>
              <a:srgbClr val="1155CC"/>
            </a:solidFill>
            <a:prstDash val="solid"/>
            <a:round/>
            <a:headEnd len="sm" w="sm" type="none"/>
            <a:tailEnd len="sm" w="sm" type="none"/>
          </a:ln>
          <a:effectLst>
            <a:outerShdw blurRad="42863" rotWithShape="0" algn="bl" dir="2580000" dist="38100">
              <a:srgbClr val="000000">
                <a:alpha val="15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lang="en-GB" sz="1900">
                <a:latin typeface="Titillium Web"/>
                <a:ea typeface="Titillium Web"/>
                <a:cs typeface="Titillium Web"/>
                <a:sym typeface="Titillium Web"/>
              </a:rPr>
              <a:t>Input 10</a:t>
            </a:r>
            <a:endParaRPr sz="1900">
              <a:latin typeface="Titillium Web"/>
              <a:ea typeface="Titillium Web"/>
              <a:cs typeface="Titillium Web"/>
              <a:sym typeface="Titillium Web"/>
            </a:endParaRPr>
          </a:p>
          <a:p>
            <a:pPr indent="0" lvl="0" marL="0" rtl="0" algn="ctr">
              <a:spcBef>
                <a:spcPts val="0"/>
              </a:spcBef>
              <a:spcAft>
                <a:spcPts val="0"/>
              </a:spcAft>
              <a:buNone/>
            </a:pPr>
            <a:r>
              <a:rPr lang="en-GB" sz="1900">
                <a:latin typeface="Titillium Web"/>
                <a:ea typeface="Titillium Web"/>
                <a:cs typeface="Titillium Web"/>
                <a:sym typeface="Titillium Web"/>
              </a:rPr>
              <a:t>=&gt; “Buzz”</a:t>
            </a:r>
            <a:endParaRPr sz="1900">
              <a:latin typeface="Titillium Web"/>
              <a:ea typeface="Titillium Web"/>
              <a:cs typeface="Titillium Web"/>
              <a:sym typeface="Titillium Web"/>
            </a:endParaRPr>
          </a:p>
        </p:txBody>
      </p:sp>
      <p:sp>
        <p:nvSpPr>
          <p:cNvPr id="1165" name="Google Shape;1165;p131"/>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166" name="Google Shape;1166;p131"/>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pic>
        <p:nvPicPr>
          <p:cNvPr id="1171" name="Google Shape;1171;p132"/>
          <p:cNvPicPr preferRelativeResize="0"/>
          <p:nvPr/>
        </p:nvPicPr>
        <p:blipFill>
          <a:blip r:embed="rId3">
            <a:alphaModFix/>
          </a:blip>
          <a:stretch>
            <a:fillRect/>
          </a:stretch>
        </p:blipFill>
        <p:spPr>
          <a:xfrm>
            <a:off x="3470634" y="1045261"/>
            <a:ext cx="4767489" cy="4767489"/>
          </a:xfrm>
          <a:prstGeom prst="rect">
            <a:avLst/>
          </a:prstGeom>
          <a:noFill/>
          <a:ln>
            <a:noFill/>
          </a:ln>
        </p:spPr>
      </p:pic>
      <p:pic>
        <p:nvPicPr>
          <p:cNvPr id="1172" name="Google Shape;1172;p132"/>
          <p:cNvPicPr preferRelativeResize="0"/>
          <p:nvPr/>
        </p:nvPicPr>
        <p:blipFill>
          <a:blip r:embed="rId4">
            <a:alphaModFix/>
          </a:blip>
          <a:stretch>
            <a:fillRect/>
          </a:stretch>
        </p:blipFill>
        <p:spPr>
          <a:xfrm>
            <a:off x="3470634" y="1045261"/>
            <a:ext cx="4767489" cy="4767489"/>
          </a:xfrm>
          <a:prstGeom prst="rect">
            <a:avLst/>
          </a:prstGeom>
          <a:noFill/>
          <a:ln>
            <a:noFill/>
          </a:ln>
        </p:spPr>
      </p:pic>
      <p:pic>
        <p:nvPicPr>
          <p:cNvPr id="1173" name="Google Shape;1173;p132"/>
          <p:cNvPicPr preferRelativeResize="0"/>
          <p:nvPr/>
        </p:nvPicPr>
        <p:blipFill>
          <a:blip r:embed="rId5">
            <a:alphaModFix/>
          </a:blip>
          <a:stretch>
            <a:fillRect/>
          </a:stretch>
        </p:blipFill>
        <p:spPr>
          <a:xfrm>
            <a:off x="3472569" y="1047196"/>
            <a:ext cx="4763619" cy="4763619"/>
          </a:xfrm>
          <a:prstGeom prst="rect">
            <a:avLst/>
          </a:prstGeom>
          <a:noFill/>
          <a:ln>
            <a:noFill/>
          </a:ln>
        </p:spPr>
      </p:pic>
      <p:sp>
        <p:nvSpPr>
          <p:cNvPr id="1174" name="Google Shape;1174;p132"/>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175" name="Google Shape;1175;p132"/>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76" name="Google Shape;1176;p132"/>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1177" name="Google Shape;1177;p132"/>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T</a:t>
            </a:r>
            <a:r>
              <a:rPr lang="en-GB"/>
              <a:t>DD Cycle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9"/>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Benefits of Testing</a:t>
            </a:r>
            <a:endParaRPr/>
          </a:p>
        </p:txBody>
      </p:sp>
      <p:sp>
        <p:nvSpPr>
          <p:cNvPr id="645" name="Google Shape;645;p79"/>
          <p:cNvSpPr txBox="1"/>
          <p:nvPr/>
        </p:nvSpPr>
        <p:spPr>
          <a:xfrm>
            <a:off x="517200" y="1943033"/>
            <a:ext cx="98472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2100"/>
              </a:spcAft>
              <a:buNone/>
            </a:pPr>
            <a:r>
              <a:rPr lang="en-GB" sz="2400">
                <a:solidFill>
                  <a:schemeClr val="lt2"/>
                </a:solidFill>
                <a:latin typeface="Maven Pro"/>
                <a:ea typeface="Maven Pro"/>
                <a:cs typeface="Maven Pro"/>
                <a:sym typeface="Maven Pro"/>
              </a:rPr>
              <a:t>Testing any IT project on time helps you to save your money for the long term.</a:t>
            </a:r>
            <a:br>
              <a:rPr lang="en-GB" sz="2400">
                <a:solidFill>
                  <a:schemeClr val="lt2"/>
                </a:solidFill>
                <a:latin typeface="Maven Pro"/>
                <a:ea typeface="Maven Pro"/>
                <a:cs typeface="Maven Pro"/>
                <a:sym typeface="Maven Pro"/>
              </a:rPr>
            </a:br>
            <a:br>
              <a:rPr lang="en-GB" sz="2400">
                <a:solidFill>
                  <a:schemeClr val="lt2"/>
                </a:solidFill>
                <a:latin typeface="Maven Pro"/>
                <a:ea typeface="Maven Pro"/>
                <a:cs typeface="Maven Pro"/>
                <a:sym typeface="Maven Pro"/>
              </a:rPr>
            </a:br>
            <a:r>
              <a:rPr lang="en-GB" sz="2400">
                <a:solidFill>
                  <a:schemeClr val="lt2"/>
                </a:solidFill>
                <a:latin typeface="Maven Pro"/>
                <a:ea typeface="Maven Pro"/>
                <a:cs typeface="Maven Pro"/>
                <a:sym typeface="Maven Pro"/>
              </a:rPr>
              <a:t>In case if the bugs caught in the earlier stage of software testing, it costs less to fix</a:t>
            </a:r>
            <a:endParaRPr sz="2400">
              <a:solidFill>
                <a:schemeClr val="lt2"/>
              </a:solidFill>
              <a:latin typeface="Maven Pro"/>
              <a:ea typeface="Maven Pro"/>
              <a:cs typeface="Maven Pro"/>
              <a:sym typeface="Maven Pro"/>
            </a:endParaRPr>
          </a:p>
        </p:txBody>
      </p:sp>
      <p:pic>
        <p:nvPicPr>
          <p:cNvPr id="646" name="Google Shape;646;p79"/>
          <p:cNvPicPr preferRelativeResize="0"/>
          <p:nvPr/>
        </p:nvPicPr>
        <p:blipFill>
          <a:blip r:embed="rId3">
            <a:alphaModFix/>
          </a:blip>
          <a:stretch>
            <a:fillRect/>
          </a:stretch>
        </p:blipFill>
        <p:spPr>
          <a:xfrm>
            <a:off x="9524067" y="3672533"/>
            <a:ext cx="2667933" cy="2667933"/>
          </a:xfrm>
          <a:prstGeom prst="rect">
            <a:avLst/>
          </a:prstGeom>
          <a:noFill/>
          <a:ln>
            <a:noFill/>
          </a:ln>
        </p:spPr>
      </p:pic>
      <p:sp>
        <p:nvSpPr>
          <p:cNvPr id="647" name="Google Shape;647;p79"/>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Cost-Effective</a:t>
            </a:r>
            <a:endParaRPr/>
          </a:p>
        </p:txBody>
      </p:sp>
      <p:sp>
        <p:nvSpPr>
          <p:cNvPr id="648" name="Google Shape;648;p79"/>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649" name="Google Shape;649;p79"/>
          <p:cNvPicPr preferRelativeResize="0"/>
          <p:nvPr/>
        </p:nvPicPr>
        <p:blipFill>
          <a:blip r:embed="rId4">
            <a:alphaModFix/>
          </a:blip>
          <a:stretch>
            <a:fillRect/>
          </a:stretch>
        </p:blipFill>
        <p:spPr>
          <a:xfrm>
            <a:off x="2685373" y="4085177"/>
            <a:ext cx="6821251" cy="16381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pic>
        <p:nvPicPr>
          <p:cNvPr id="1182" name="Google Shape;1182;p133"/>
          <p:cNvPicPr preferRelativeResize="0"/>
          <p:nvPr/>
        </p:nvPicPr>
        <p:blipFill>
          <a:blip r:embed="rId3">
            <a:alphaModFix/>
          </a:blip>
          <a:stretch>
            <a:fillRect/>
          </a:stretch>
        </p:blipFill>
        <p:spPr>
          <a:xfrm>
            <a:off x="2950268" y="1553811"/>
            <a:ext cx="4767489" cy="4767489"/>
          </a:xfrm>
          <a:prstGeom prst="rect">
            <a:avLst/>
          </a:prstGeom>
          <a:noFill/>
          <a:ln>
            <a:noFill/>
          </a:ln>
        </p:spPr>
      </p:pic>
      <p:pic>
        <p:nvPicPr>
          <p:cNvPr id="1183" name="Google Shape;1183;p133"/>
          <p:cNvPicPr preferRelativeResize="0"/>
          <p:nvPr/>
        </p:nvPicPr>
        <p:blipFill>
          <a:blip r:embed="rId4">
            <a:alphaModFix/>
          </a:blip>
          <a:stretch>
            <a:fillRect/>
          </a:stretch>
        </p:blipFill>
        <p:spPr>
          <a:xfrm>
            <a:off x="2952202" y="1555746"/>
            <a:ext cx="4763619" cy="4763619"/>
          </a:xfrm>
          <a:prstGeom prst="rect">
            <a:avLst/>
          </a:prstGeom>
          <a:noFill/>
          <a:ln>
            <a:noFill/>
          </a:ln>
        </p:spPr>
      </p:pic>
      <p:pic>
        <p:nvPicPr>
          <p:cNvPr id="1184" name="Google Shape;1184;p133"/>
          <p:cNvPicPr preferRelativeResize="0"/>
          <p:nvPr/>
        </p:nvPicPr>
        <p:blipFill>
          <a:blip r:embed="rId3">
            <a:alphaModFix/>
          </a:blip>
          <a:stretch>
            <a:fillRect/>
          </a:stretch>
        </p:blipFill>
        <p:spPr>
          <a:xfrm>
            <a:off x="4474234" y="536711"/>
            <a:ext cx="4767489" cy="4767489"/>
          </a:xfrm>
          <a:prstGeom prst="rect">
            <a:avLst/>
          </a:prstGeom>
          <a:noFill/>
          <a:ln>
            <a:noFill/>
          </a:ln>
        </p:spPr>
      </p:pic>
      <p:pic>
        <p:nvPicPr>
          <p:cNvPr id="1185" name="Google Shape;1185;p133"/>
          <p:cNvPicPr preferRelativeResize="0"/>
          <p:nvPr/>
        </p:nvPicPr>
        <p:blipFill>
          <a:blip r:embed="rId5">
            <a:alphaModFix/>
          </a:blip>
          <a:stretch>
            <a:fillRect/>
          </a:stretch>
        </p:blipFill>
        <p:spPr>
          <a:xfrm>
            <a:off x="4474234" y="536711"/>
            <a:ext cx="4767489" cy="4767489"/>
          </a:xfrm>
          <a:prstGeom prst="rect">
            <a:avLst/>
          </a:prstGeom>
          <a:noFill/>
          <a:ln>
            <a:noFill/>
          </a:ln>
        </p:spPr>
      </p:pic>
      <p:pic>
        <p:nvPicPr>
          <p:cNvPr id="1186" name="Google Shape;1186;p133"/>
          <p:cNvPicPr preferRelativeResize="0"/>
          <p:nvPr/>
        </p:nvPicPr>
        <p:blipFill>
          <a:blip r:embed="rId4">
            <a:alphaModFix/>
          </a:blip>
          <a:stretch>
            <a:fillRect/>
          </a:stretch>
        </p:blipFill>
        <p:spPr>
          <a:xfrm>
            <a:off x="4476169" y="538646"/>
            <a:ext cx="4763619" cy="4763619"/>
          </a:xfrm>
          <a:prstGeom prst="rect">
            <a:avLst/>
          </a:prstGeom>
          <a:noFill/>
          <a:ln>
            <a:noFill/>
          </a:ln>
        </p:spPr>
      </p:pic>
      <p:sp>
        <p:nvSpPr>
          <p:cNvPr id="1187" name="Google Shape;1187;p133"/>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188" name="Google Shape;1188;p133"/>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89" name="Google Shape;1189;p133"/>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1190" name="Google Shape;1190;p133"/>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BDD Cycle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grpSp>
        <p:nvGrpSpPr>
          <p:cNvPr id="1195" name="Google Shape;1195;p134"/>
          <p:cNvGrpSpPr/>
          <p:nvPr/>
        </p:nvGrpSpPr>
        <p:grpSpPr>
          <a:xfrm>
            <a:off x="4474120" y="765274"/>
            <a:ext cx="4767385" cy="4767409"/>
            <a:chOff x="3355674" y="402515"/>
            <a:chExt cx="3575628" cy="3575646"/>
          </a:xfrm>
        </p:grpSpPr>
        <p:pic>
          <p:nvPicPr>
            <p:cNvPr id="1196" name="Google Shape;1196;p134"/>
            <p:cNvPicPr preferRelativeResize="0"/>
            <p:nvPr/>
          </p:nvPicPr>
          <p:blipFill>
            <a:blip r:embed="rId3">
              <a:alphaModFix/>
            </a:blip>
            <a:stretch>
              <a:fillRect/>
            </a:stretch>
          </p:blipFill>
          <p:spPr>
            <a:xfrm>
              <a:off x="3355674" y="402515"/>
              <a:ext cx="3575628" cy="3575646"/>
            </a:xfrm>
            <a:prstGeom prst="rect">
              <a:avLst/>
            </a:prstGeom>
            <a:noFill/>
            <a:ln>
              <a:noFill/>
            </a:ln>
          </p:spPr>
        </p:pic>
        <p:pic>
          <p:nvPicPr>
            <p:cNvPr id="1197" name="Google Shape;1197;p134"/>
            <p:cNvPicPr preferRelativeResize="0"/>
            <p:nvPr/>
          </p:nvPicPr>
          <p:blipFill>
            <a:blip r:embed="rId4">
              <a:alphaModFix/>
            </a:blip>
            <a:stretch>
              <a:fillRect/>
            </a:stretch>
          </p:blipFill>
          <p:spPr>
            <a:xfrm>
              <a:off x="3357125" y="403966"/>
              <a:ext cx="3572721" cy="3572748"/>
            </a:xfrm>
            <a:prstGeom prst="rect">
              <a:avLst/>
            </a:prstGeom>
            <a:noFill/>
            <a:ln>
              <a:noFill/>
            </a:ln>
          </p:spPr>
        </p:pic>
        <p:pic>
          <p:nvPicPr>
            <p:cNvPr id="1198" name="Google Shape;1198;p134"/>
            <p:cNvPicPr preferRelativeResize="0"/>
            <p:nvPr/>
          </p:nvPicPr>
          <p:blipFill>
            <a:blip r:embed="rId5">
              <a:alphaModFix/>
            </a:blip>
            <a:stretch>
              <a:fillRect/>
            </a:stretch>
          </p:blipFill>
          <p:spPr>
            <a:xfrm>
              <a:off x="3355674" y="402515"/>
              <a:ext cx="3575628" cy="3575646"/>
            </a:xfrm>
            <a:prstGeom prst="rect">
              <a:avLst/>
            </a:prstGeom>
            <a:noFill/>
            <a:ln>
              <a:noFill/>
            </a:ln>
          </p:spPr>
        </p:pic>
      </p:grpSp>
      <p:pic>
        <p:nvPicPr>
          <p:cNvPr id="1199" name="Google Shape;1199;p134"/>
          <p:cNvPicPr preferRelativeResize="0"/>
          <p:nvPr/>
        </p:nvPicPr>
        <p:blipFill>
          <a:blip r:embed="rId3">
            <a:alphaModFix/>
          </a:blip>
          <a:stretch>
            <a:fillRect/>
          </a:stretch>
        </p:blipFill>
        <p:spPr>
          <a:xfrm>
            <a:off x="2950265" y="1782387"/>
            <a:ext cx="4767507" cy="4767525"/>
          </a:xfrm>
          <a:prstGeom prst="rect">
            <a:avLst/>
          </a:prstGeom>
          <a:noFill/>
          <a:ln>
            <a:noFill/>
          </a:ln>
        </p:spPr>
      </p:pic>
      <p:pic>
        <p:nvPicPr>
          <p:cNvPr id="1200" name="Google Shape;1200;p134"/>
          <p:cNvPicPr preferRelativeResize="0"/>
          <p:nvPr/>
        </p:nvPicPr>
        <p:blipFill>
          <a:blip r:embed="rId5">
            <a:alphaModFix/>
          </a:blip>
          <a:stretch>
            <a:fillRect/>
          </a:stretch>
        </p:blipFill>
        <p:spPr>
          <a:xfrm>
            <a:off x="2950265" y="1782387"/>
            <a:ext cx="4767507" cy="4767525"/>
          </a:xfrm>
          <a:prstGeom prst="rect">
            <a:avLst/>
          </a:prstGeom>
          <a:noFill/>
          <a:ln>
            <a:noFill/>
          </a:ln>
        </p:spPr>
      </p:pic>
      <p:sp>
        <p:nvSpPr>
          <p:cNvPr id="1201" name="Google Shape;1201;p134"/>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lang="en-GB" sz="2100"/>
              <a:t>In the beginning, there was nothing. The only time code is clean, and there are no bugs</a:t>
            </a:r>
            <a:endParaRPr sz="2100"/>
          </a:p>
        </p:txBody>
      </p:sp>
      <p:sp>
        <p:nvSpPr>
          <p:cNvPr id="1202" name="Google Shape;1202;p134"/>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03" name="Google Shape;1203;p134"/>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1204" name="Google Shape;1204;p134"/>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BDD Cycle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grpSp>
        <p:nvGrpSpPr>
          <p:cNvPr id="1209" name="Google Shape;1209;p135"/>
          <p:cNvGrpSpPr/>
          <p:nvPr/>
        </p:nvGrpSpPr>
        <p:grpSpPr>
          <a:xfrm>
            <a:off x="4474120" y="689074"/>
            <a:ext cx="4767385" cy="4767409"/>
            <a:chOff x="3355674" y="402515"/>
            <a:chExt cx="3575628" cy="3575646"/>
          </a:xfrm>
        </p:grpSpPr>
        <p:pic>
          <p:nvPicPr>
            <p:cNvPr id="1210" name="Google Shape;1210;p135"/>
            <p:cNvPicPr preferRelativeResize="0"/>
            <p:nvPr/>
          </p:nvPicPr>
          <p:blipFill>
            <a:blip r:embed="rId3">
              <a:alphaModFix/>
            </a:blip>
            <a:stretch>
              <a:fillRect/>
            </a:stretch>
          </p:blipFill>
          <p:spPr>
            <a:xfrm>
              <a:off x="3355674" y="402515"/>
              <a:ext cx="3575628" cy="3575646"/>
            </a:xfrm>
            <a:prstGeom prst="rect">
              <a:avLst/>
            </a:prstGeom>
            <a:noFill/>
            <a:ln>
              <a:noFill/>
            </a:ln>
          </p:spPr>
        </p:pic>
        <p:pic>
          <p:nvPicPr>
            <p:cNvPr id="1211" name="Google Shape;1211;p135"/>
            <p:cNvPicPr preferRelativeResize="0"/>
            <p:nvPr/>
          </p:nvPicPr>
          <p:blipFill>
            <a:blip r:embed="rId4">
              <a:alphaModFix/>
            </a:blip>
            <a:stretch>
              <a:fillRect/>
            </a:stretch>
          </p:blipFill>
          <p:spPr>
            <a:xfrm>
              <a:off x="3357125" y="403966"/>
              <a:ext cx="3572721" cy="3572748"/>
            </a:xfrm>
            <a:prstGeom prst="rect">
              <a:avLst/>
            </a:prstGeom>
            <a:noFill/>
            <a:ln>
              <a:noFill/>
            </a:ln>
          </p:spPr>
        </p:pic>
        <p:pic>
          <p:nvPicPr>
            <p:cNvPr id="1212" name="Google Shape;1212;p135"/>
            <p:cNvPicPr preferRelativeResize="0"/>
            <p:nvPr/>
          </p:nvPicPr>
          <p:blipFill>
            <a:blip r:embed="rId5">
              <a:alphaModFix/>
            </a:blip>
            <a:stretch>
              <a:fillRect/>
            </a:stretch>
          </p:blipFill>
          <p:spPr>
            <a:xfrm>
              <a:off x="3355674" y="402515"/>
              <a:ext cx="3575628" cy="3575646"/>
            </a:xfrm>
            <a:prstGeom prst="rect">
              <a:avLst/>
            </a:prstGeom>
            <a:noFill/>
            <a:ln>
              <a:noFill/>
            </a:ln>
          </p:spPr>
        </p:pic>
      </p:grpSp>
      <p:pic>
        <p:nvPicPr>
          <p:cNvPr id="1213" name="Google Shape;1213;p135"/>
          <p:cNvPicPr preferRelativeResize="0"/>
          <p:nvPr/>
        </p:nvPicPr>
        <p:blipFill>
          <a:blip r:embed="rId3">
            <a:alphaModFix/>
          </a:blip>
          <a:stretch>
            <a:fillRect/>
          </a:stretch>
        </p:blipFill>
        <p:spPr>
          <a:xfrm>
            <a:off x="2950265" y="1706187"/>
            <a:ext cx="4767507" cy="4767525"/>
          </a:xfrm>
          <a:prstGeom prst="rect">
            <a:avLst/>
          </a:prstGeom>
          <a:noFill/>
          <a:ln>
            <a:noFill/>
          </a:ln>
        </p:spPr>
      </p:pic>
      <p:pic>
        <p:nvPicPr>
          <p:cNvPr id="1214" name="Google Shape;1214;p135"/>
          <p:cNvPicPr preferRelativeResize="0"/>
          <p:nvPr/>
        </p:nvPicPr>
        <p:blipFill>
          <a:blip r:embed="rId6">
            <a:alphaModFix/>
          </a:blip>
          <a:stretch>
            <a:fillRect/>
          </a:stretch>
        </p:blipFill>
        <p:spPr>
          <a:xfrm>
            <a:off x="2952202" y="1708146"/>
            <a:ext cx="4763619" cy="4763619"/>
          </a:xfrm>
          <a:prstGeom prst="rect">
            <a:avLst/>
          </a:prstGeom>
          <a:noFill/>
          <a:ln>
            <a:noFill/>
          </a:ln>
        </p:spPr>
      </p:pic>
      <p:sp>
        <p:nvSpPr>
          <p:cNvPr id="1215" name="Google Shape;1215;p135"/>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lang="en-GB" sz="2100"/>
              <a:t>First we write a failing external test, it will require a lot of code to make work</a:t>
            </a:r>
            <a:endParaRPr sz="2100"/>
          </a:p>
        </p:txBody>
      </p:sp>
      <p:sp>
        <p:nvSpPr>
          <p:cNvPr id="1216" name="Google Shape;1216;p135"/>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7" name="Google Shape;1217;p135"/>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1218" name="Google Shape;1218;p135"/>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BDD Cycle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pic>
        <p:nvPicPr>
          <p:cNvPr id="1223" name="Google Shape;1223;p136"/>
          <p:cNvPicPr preferRelativeResize="0"/>
          <p:nvPr/>
        </p:nvPicPr>
        <p:blipFill>
          <a:blip r:embed="rId3">
            <a:alphaModFix/>
          </a:blip>
          <a:stretch>
            <a:fillRect/>
          </a:stretch>
        </p:blipFill>
        <p:spPr>
          <a:xfrm>
            <a:off x="4474232" y="689087"/>
            <a:ext cx="4767507" cy="4767525"/>
          </a:xfrm>
          <a:prstGeom prst="rect">
            <a:avLst/>
          </a:prstGeom>
          <a:noFill/>
          <a:ln>
            <a:noFill/>
          </a:ln>
        </p:spPr>
      </p:pic>
      <p:pic>
        <p:nvPicPr>
          <p:cNvPr id="1224" name="Google Shape;1224;p136"/>
          <p:cNvPicPr preferRelativeResize="0"/>
          <p:nvPr/>
        </p:nvPicPr>
        <p:blipFill>
          <a:blip r:embed="rId4">
            <a:alphaModFix/>
          </a:blip>
          <a:stretch>
            <a:fillRect/>
          </a:stretch>
        </p:blipFill>
        <p:spPr>
          <a:xfrm>
            <a:off x="4476167" y="691022"/>
            <a:ext cx="4763628" cy="4763664"/>
          </a:xfrm>
          <a:prstGeom prst="rect">
            <a:avLst/>
          </a:prstGeom>
          <a:noFill/>
          <a:ln>
            <a:noFill/>
          </a:ln>
        </p:spPr>
      </p:pic>
      <p:pic>
        <p:nvPicPr>
          <p:cNvPr id="1225" name="Google Shape;1225;p136"/>
          <p:cNvPicPr preferRelativeResize="0"/>
          <p:nvPr/>
        </p:nvPicPr>
        <p:blipFill>
          <a:blip r:embed="rId3">
            <a:alphaModFix/>
          </a:blip>
          <a:stretch>
            <a:fillRect/>
          </a:stretch>
        </p:blipFill>
        <p:spPr>
          <a:xfrm>
            <a:off x="2950265" y="1706187"/>
            <a:ext cx="4767507" cy="4767525"/>
          </a:xfrm>
          <a:prstGeom prst="rect">
            <a:avLst/>
          </a:prstGeom>
          <a:noFill/>
          <a:ln>
            <a:noFill/>
          </a:ln>
        </p:spPr>
      </p:pic>
      <p:pic>
        <p:nvPicPr>
          <p:cNvPr id="1226" name="Google Shape;1226;p136"/>
          <p:cNvPicPr preferRelativeResize="0"/>
          <p:nvPr/>
        </p:nvPicPr>
        <p:blipFill>
          <a:blip r:embed="rId5">
            <a:alphaModFix/>
          </a:blip>
          <a:stretch>
            <a:fillRect/>
          </a:stretch>
        </p:blipFill>
        <p:spPr>
          <a:xfrm>
            <a:off x="2952202" y="1708146"/>
            <a:ext cx="4763619" cy="4763619"/>
          </a:xfrm>
          <a:prstGeom prst="rect">
            <a:avLst/>
          </a:prstGeom>
          <a:noFill/>
          <a:ln>
            <a:noFill/>
          </a:ln>
        </p:spPr>
      </p:pic>
      <p:pic>
        <p:nvPicPr>
          <p:cNvPr id="1227" name="Google Shape;1227;p136"/>
          <p:cNvPicPr preferRelativeResize="0"/>
          <p:nvPr/>
        </p:nvPicPr>
        <p:blipFill>
          <a:blip r:embed="rId5">
            <a:alphaModFix/>
          </a:blip>
          <a:stretch>
            <a:fillRect/>
          </a:stretch>
        </p:blipFill>
        <p:spPr>
          <a:xfrm>
            <a:off x="4476169" y="691063"/>
            <a:ext cx="4763619" cy="4763619"/>
          </a:xfrm>
          <a:prstGeom prst="rect">
            <a:avLst/>
          </a:prstGeom>
          <a:noFill/>
          <a:ln>
            <a:noFill/>
          </a:ln>
        </p:spPr>
      </p:pic>
      <p:sp>
        <p:nvSpPr>
          <p:cNvPr id="1228" name="Google Shape;1228;p136"/>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lang="en-GB" sz="2100"/>
              <a:t>Next we write the first failing Unit Test, it will require little code to make pass</a:t>
            </a:r>
            <a:endParaRPr sz="2100"/>
          </a:p>
        </p:txBody>
      </p:sp>
      <p:sp>
        <p:nvSpPr>
          <p:cNvPr id="1229" name="Google Shape;1229;p136"/>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0" name="Google Shape;1230;p136"/>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1231" name="Google Shape;1231;p136"/>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BDD Cycle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pic>
        <p:nvPicPr>
          <p:cNvPr id="1236" name="Google Shape;1236;p137"/>
          <p:cNvPicPr preferRelativeResize="0"/>
          <p:nvPr/>
        </p:nvPicPr>
        <p:blipFill>
          <a:blip r:embed="rId3">
            <a:alphaModFix/>
          </a:blip>
          <a:stretch>
            <a:fillRect/>
          </a:stretch>
        </p:blipFill>
        <p:spPr>
          <a:xfrm>
            <a:off x="4476169" y="691063"/>
            <a:ext cx="4763619" cy="4763619"/>
          </a:xfrm>
          <a:prstGeom prst="rect">
            <a:avLst/>
          </a:prstGeom>
          <a:noFill/>
          <a:ln>
            <a:noFill/>
          </a:ln>
        </p:spPr>
      </p:pic>
      <p:pic>
        <p:nvPicPr>
          <p:cNvPr id="1237" name="Google Shape;1237;p137"/>
          <p:cNvPicPr preferRelativeResize="0"/>
          <p:nvPr/>
        </p:nvPicPr>
        <p:blipFill>
          <a:blip r:embed="rId4">
            <a:alphaModFix/>
          </a:blip>
          <a:stretch>
            <a:fillRect/>
          </a:stretch>
        </p:blipFill>
        <p:spPr>
          <a:xfrm>
            <a:off x="4474232" y="689087"/>
            <a:ext cx="4767507" cy="4767525"/>
          </a:xfrm>
          <a:prstGeom prst="rect">
            <a:avLst/>
          </a:prstGeom>
          <a:noFill/>
          <a:ln>
            <a:noFill/>
          </a:ln>
        </p:spPr>
      </p:pic>
      <p:pic>
        <p:nvPicPr>
          <p:cNvPr id="1238" name="Google Shape;1238;p137"/>
          <p:cNvPicPr preferRelativeResize="0"/>
          <p:nvPr/>
        </p:nvPicPr>
        <p:blipFill>
          <a:blip r:embed="rId4">
            <a:alphaModFix/>
          </a:blip>
          <a:stretch>
            <a:fillRect/>
          </a:stretch>
        </p:blipFill>
        <p:spPr>
          <a:xfrm>
            <a:off x="2950265" y="1706187"/>
            <a:ext cx="4767507" cy="4767525"/>
          </a:xfrm>
          <a:prstGeom prst="rect">
            <a:avLst/>
          </a:prstGeom>
          <a:noFill/>
          <a:ln>
            <a:noFill/>
          </a:ln>
        </p:spPr>
      </p:pic>
      <p:pic>
        <p:nvPicPr>
          <p:cNvPr id="1239" name="Google Shape;1239;p137"/>
          <p:cNvPicPr preferRelativeResize="0"/>
          <p:nvPr/>
        </p:nvPicPr>
        <p:blipFill>
          <a:blip r:embed="rId3">
            <a:alphaModFix/>
          </a:blip>
          <a:stretch>
            <a:fillRect/>
          </a:stretch>
        </p:blipFill>
        <p:spPr>
          <a:xfrm>
            <a:off x="2952202" y="1708146"/>
            <a:ext cx="4763619" cy="4763619"/>
          </a:xfrm>
          <a:prstGeom prst="rect">
            <a:avLst/>
          </a:prstGeom>
          <a:noFill/>
          <a:ln>
            <a:noFill/>
          </a:ln>
        </p:spPr>
      </p:pic>
      <p:pic>
        <p:nvPicPr>
          <p:cNvPr id="1240" name="Google Shape;1240;p137"/>
          <p:cNvPicPr preferRelativeResize="0"/>
          <p:nvPr/>
        </p:nvPicPr>
        <p:blipFill>
          <a:blip r:embed="rId5">
            <a:alphaModFix/>
          </a:blip>
          <a:stretch>
            <a:fillRect/>
          </a:stretch>
        </p:blipFill>
        <p:spPr>
          <a:xfrm>
            <a:off x="4474234" y="689128"/>
            <a:ext cx="4767489" cy="4767489"/>
          </a:xfrm>
          <a:prstGeom prst="rect">
            <a:avLst/>
          </a:prstGeom>
          <a:noFill/>
          <a:ln>
            <a:noFill/>
          </a:ln>
        </p:spPr>
      </p:pic>
      <p:sp>
        <p:nvSpPr>
          <p:cNvPr id="1241" name="Google Shape;1241;p137"/>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lang="en-GB" sz="2300"/>
              <a:t>Next we make the test pass</a:t>
            </a:r>
            <a:endParaRPr sz="2300"/>
          </a:p>
        </p:txBody>
      </p:sp>
      <p:sp>
        <p:nvSpPr>
          <p:cNvPr id="1242" name="Google Shape;1242;p137"/>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43" name="Google Shape;1243;p137"/>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1244" name="Google Shape;1244;p137"/>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BDD Cycle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pic>
        <p:nvPicPr>
          <p:cNvPr id="1249" name="Google Shape;1249;p138"/>
          <p:cNvPicPr preferRelativeResize="0"/>
          <p:nvPr/>
        </p:nvPicPr>
        <p:blipFill>
          <a:blip r:embed="rId3">
            <a:alphaModFix/>
          </a:blip>
          <a:stretch>
            <a:fillRect/>
          </a:stretch>
        </p:blipFill>
        <p:spPr>
          <a:xfrm>
            <a:off x="4476169" y="691063"/>
            <a:ext cx="4763619" cy="4763619"/>
          </a:xfrm>
          <a:prstGeom prst="rect">
            <a:avLst/>
          </a:prstGeom>
          <a:noFill/>
          <a:ln>
            <a:noFill/>
          </a:ln>
        </p:spPr>
      </p:pic>
      <p:pic>
        <p:nvPicPr>
          <p:cNvPr id="1250" name="Google Shape;1250;p138"/>
          <p:cNvPicPr preferRelativeResize="0"/>
          <p:nvPr/>
        </p:nvPicPr>
        <p:blipFill>
          <a:blip r:embed="rId4">
            <a:alphaModFix/>
          </a:blip>
          <a:stretch>
            <a:fillRect/>
          </a:stretch>
        </p:blipFill>
        <p:spPr>
          <a:xfrm>
            <a:off x="4474234" y="689128"/>
            <a:ext cx="4767489" cy="4767489"/>
          </a:xfrm>
          <a:prstGeom prst="rect">
            <a:avLst/>
          </a:prstGeom>
          <a:noFill/>
          <a:ln>
            <a:noFill/>
          </a:ln>
        </p:spPr>
      </p:pic>
      <p:pic>
        <p:nvPicPr>
          <p:cNvPr id="1251" name="Google Shape;1251;p138"/>
          <p:cNvPicPr preferRelativeResize="0"/>
          <p:nvPr/>
        </p:nvPicPr>
        <p:blipFill>
          <a:blip r:embed="rId5">
            <a:alphaModFix/>
          </a:blip>
          <a:stretch>
            <a:fillRect/>
          </a:stretch>
        </p:blipFill>
        <p:spPr>
          <a:xfrm>
            <a:off x="2950265" y="1706187"/>
            <a:ext cx="4767507" cy="4767525"/>
          </a:xfrm>
          <a:prstGeom prst="rect">
            <a:avLst/>
          </a:prstGeom>
          <a:noFill/>
          <a:ln>
            <a:noFill/>
          </a:ln>
        </p:spPr>
      </p:pic>
      <p:pic>
        <p:nvPicPr>
          <p:cNvPr id="1252" name="Google Shape;1252;p138"/>
          <p:cNvPicPr preferRelativeResize="0"/>
          <p:nvPr/>
        </p:nvPicPr>
        <p:blipFill>
          <a:blip r:embed="rId3">
            <a:alphaModFix/>
          </a:blip>
          <a:stretch>
            <a:fillRect/>
          </a:stretch>
        </p:blipFill>
        <p:spPr>
          <a:xfrm>
            <a:off x="2952202" y="1708146"/>
            <a:ext cx="4763619" cy="4763619"/>
          </a:xfrm>
          <a:prstGeom prst="rect">
            <a:avLst/>
          </a:prstGeom>
          <a:noFill/>
          <a:ln>
            <a:noFill/>
          </a:ln>
        </p:spPr>
      </p:pic>
      <p:pic>
        <p:nvPicPr>
          <p:cNvPr id="1253" name="Google Shape;1253;p138"/>
          <p:cNvPicPr preferRelativeResize="0"/>
          <p:nvPr/>
        </p:nvPicPr>
        <p:blipFill>
          <a:blip r:embed="rId6">
            <a:alphaModFix/>
          </a:blip>
          <a:stretch>
            <a:fillRect/>
          </a:stretch>
        </p:blipFill>
        <p:spPr>
          <a:xfrm>
            <a:off x="4474234" y="689111"/>
            <a:ext cx="4767489" cy="4767489"/>
          </a:xfrm>
          <a:prstGeom prst="rect">
            <a:avLst/>
          </a:prstGeom>
          <a:noFill/>
          <a:ln>
            <a:noFill/>
          </a:ln>
        </p:spPr>
      </p:pic>
      <p:sp>
        <p:nvSpPr>
          <p:cNvPr id="1254" name="Google Shape;1254;p138"/>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lang="en-GB" sz="2300"/>
              <a:t>Then we refactor</a:t>
            </a:r>
            <a:endParaRPr sz="2300"/>
          </a:p>
        </p:txBody>
      </p:sp>
      <p:sp>
        <p:nvSpPr>
          <p:cNvPr id="1255" name="Google Shape;1255;p138"/>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56" name="Google Shape;1256;p138"/>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1257" name="Google Shape;1257;p138"/>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BDD Cycle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pic>
        <p:nvPicPr>
          <p:cNvPr id="1262" name="Google Shape;1262;p139"/>
          <p:cNvPicPr preferRelativeResize="0"/>
          <p:nvPr/>
        </p:nvPicPr>
        <p:blipFill>
          <a:blip r:embed="rId3">
            <a:alphaModFix/>
          </a:blip>
          <a:stretch>
            <a:fillRect/>
          </a:stretch>
        </p:blipFill>
        <p:spPr>
          <a:xfrm>
            <a:off x="2950268" y="1782411"/>
            <a:ext cx="4767489" cy="4767489"/>
          </a:xfrm>
          <a:prstGeom prst="rect">
            <a:avLst/>
          </a:prstGeom>
          <a:noFill/>
          <a:ln>
            <a:noFill/>
          </a:ln>
        </p:spPr>
      </p:pic>
      <p:pic>
        <p:nvPicPr>
          <p:cNvPr id="1263" name="Google Shape;1263;p139"/>
          <p:cNvPicPr preferRelativeResize="0"/>
          <p:nvPr/>
        </p:nvPicPr>
        <p:blipFill>
          <a:blip r:embed="rId3">
            <a:alphaModFix/>
          </a:blip>
          <a:stretch>
            <a:fillRect/>
          </a:stretch>
        </p:blipFill>
        <p:spPr>
          <a:xfrm>
            <a:off x="4474234" y="765311"/>
            <a:ext cx="4767489" cy="4767489"/>
          </a:xfrm>
          <a:prstGeom prst="rect">
            <a:avLst/>
          </a:prstGeom>
          <a:noFill/>
          <a:ln>
            <a:noFill/>
          </a:ln>
        </p:spPr>
      </p:pic>
      <p:pic>
        <p:nvPicPr>
          <p:cNvPr id="1264" name="Google Shape;1264;p139"/>
          <p:cNvPicPr preferRelativeResize="0"/>
          <p:nvPr/>
        </p:nvPicPr>
        <p:blipFill>
          <a:blip r:embed="rId4">
            <a:alphaModFix/>
          </a:blip>
          <a:stretch>
            <a:fillRect/>
          </a:stretch>
        </p:blipFill>
        <p:spPr>
          <a:xfrm>
            <a:off x="4476169" y="767246"/>
            <a:ext cx="4763619" cy="4763619"/>
          </a:xfrm>
          <a:prstGeom prst="rect">
            <a:avLst/>
          </a:prstGeom>
          <a:noFill/>
          <a:ln>
            <a:noFill/>
          </a:ln>
        </p:spPr>
      </p:pic>
      <p:pic>
        <p:nvPicPr>
          <p:cNvPr id="1265" name="Google Shape;1265;p139"/>
          <p:cNvPicPr preferRelativeResize="0"/>
          <p:nvPr/>
        </p:nvPicPr>
        <p:blipFill>
          <a:blip r:embed="rId5">
            <a:alphaModFix/>
          </a:blip>
          <a:stretch>
            <a:fillRect/>
          </a:stretch>
        </p:blipFill>
        <p:spPr>
          <a:xfrm>
            <a:off x="4474234" y="765311"/>
            <a:ext cx="4767489" cy="4767489"/>
          </a:xfrm>
          <a:prstGeom prst="rect">
            <a:avLst/>
          </a:prstGeom>
          <a:noFill/>
          <a:ln>
            <a:noFill/>
          </a:ln>
        </p:spPr>
      </p:pic>
      <p:sp>
        <p:nvSpPr>
          <p:cNvPr id="1266" name="Google Shape;1266;p139"/>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ctr">
              <a:spcBef>
                <a:spcPts val="0"/>
              </a:spcBef>
              <a:spcAft>
                <a:spcPts val="600"/>
              </a:spcAft>
              <a:buNone/>
            </a:pPr>
            <a:r>
              <a:rPr lang="en-GB" sz="2300"/>
              <a:t>Eventually the unit tests makes the outer test pass</a:t>
            </a:r>
            <a:endParaRPr sz="2300"/>
          </a:p>
        </p:txBody>
      </p:sp>
      <p:pic>
        <p:nvPicPr>
          <p:cNvPr id="1267" name="Google Shape;1267;p139"/>
          <p:cNvPicPr preferRelativeResize="0"/>
          <p:nvPr/>
        </p:nvPicPr>
        <p:blipFill>
          <a:blip r:embed="rId4">
            <a:alphaModFix/>
          </a:blip>
          <a:stretch>
            <a:fillRect/>
          </a:stretch>
        </p:blipFill>
        <p:spPr>
          <a:xfrm>
            <a:off x="2952202" y="1784346"/>
            <a:ext cx="4763619" cy="4763619"/>
          </a:xfrm>
          <a:prstGeom prst="rect">
            <a:avLst/>
          </a:prstGeom>
          <a:noFill/>
          <a:ln>
            <a:noFill/>
          </a:ln>
        </p:spPr>
      </p:pic>
      <p:sp>
        <p:nvSpPr>
          <p:cNvPr id="1268" name="Google Shape;1268;p139"/>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69" name="Google Shape;1269;p139"/>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1270" name="Google Shape;1270;p139"/>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BDD Cycle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pic>
        <p:nvPicPr>
          <p:cNvPr id="1275" name="Google Shape;1275;p140"/>
          <p:cNvPicPr preferRelativeResize="0"/>
          <p:nvPr/>
        </p:nvPicPr>
        <p:blipFill>
          <a:blip r:embed="rId3">
            <a:alphaModFix/>
          </a:blip>
          <a:stretch>
            <a:fillRect/>
          </a:stretch>
        </p:blipFill>
        <p:spPr>
          <a:xfrm>
            <a:off x="2950268" y="1938236"/>
            <a:ext cx="4767489" cy="4767489"/>
          </a:xfrm>
          <a:prstGeom prst="rect">
            <a:avLst/>
          </a:prstGeom>
          <a:noFill/>
          <a:ln>
            <a:noFill/>
          </a:ln>
        </p:spPr>
      </p:pic>
      <p:pic>
        <p:nvPicPr>
          <p:cNvPr id="1276" name="Google Shape;1276;p140"/>
          <p:cNvPicPr preferRelativeResize="0"/>
          <p:nvPr/>
        </p:nvPicPr>
        <p:blipFill>
          <a:blip r:embed="rId3">
            <a:alphaModFix/>
          </a:blip>
          <a:stretch>
            <a:fillRect/>
          </a:stretch>
        </p:blipFill>
        <p:spPr>
          <a:xfrm>
            <a:off x="4474234" y="921136"/>
            <a:ext cx="4767489" cy="4767489"/>
          </a:xfrm>
          <a:prstGeom prst="rect">
            <a:avLst/>
          </a:prstGeom>
          <a:noFill/>
          <a:ln>
            <a:noFill/>
          </a:ln>
        </p:spPr>
      </p:pic>
      <p:pic>
        <p:nvPicPr>
          <p:cNvPr id="1277" name="Google Shape;1277;p140"/>
          <p:cNvPicPr preferRelativeResize="0"/>
          <p:nvPr/>
        </p:nvPicPr>
        <p:blipFill>
          <a:blip r:embed="rId4">
            <a:alphaModFix/>
          </a:blip>
          <a:stretch>
            <a:fillRect/>
          </a:stretch>
        </p:blipFill>
        <p:spPr>
          <a:xfrm>
            <a:off x="4476169" y="923071"/>
            <a:ext cx="4763619" cy="4763619"/>
          </a:xfrm>
          <a:prstGeom prst="rect">
            <a:avLst/>
          </a:prstGeom>
          <a:noFill/>
          <a:ln>
            <a:noFill/>
          </a:ln>
        </p:spPr>
      </p:pic>
      <p:pic>
        <p:nvPicPr>
          <p:cNvPr id="1278" name="Google Shape;1278;p140"/>
          <p:cNvPicPr preferRelativeResize="0"/>
          <p:nvPr/>
        </p:nvPicPr>
        <p:blipFill>
          <a:blip r:embed="rId5">
            <a:alphaModFix/>
          </a:blip>
          <a:stretch>
            <a:fillRect/>
          </a:stretch>
        </p:blipFill>
        <p:spPr>
          <a:xfrm>
            <a:off x="4474234" y="921136"/>
            <a:ext cx="4767489" cy="4767489"/>
          </a:xfrm>
          <a:prstGeom prst="rect">
            <a:avLst/>
          </a:prstGeom>
          <a:noFill/>
          <a:ln>
            <a:noFill/>
          </a:ln>
        </p:spPr>
      </p:pic>
      <p:sp>
        <p:nvSpPr>
          <p:cNvPr id="1279" name="Google Shape;1279;p140"/>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sz="2300"/>
              <a:t>The outer loop passing is the same as implementing the code in the unit test</a:t>
            </a:r>
            <a:endParaRPr sz="2300"/>
          </a:p>
        </p:txBody>
      </p:sp>
      <p:pic>
        <p:nvPicPr>
          <p:cNvPr id="1280" name="Google Shape;1280;p140"/>
          <p:cNvPicPr preferRelativeResize="0"/>
          <p:nvPr/>
        </p:nvPicPr>
        <p:blipFill>
          <a:blip r:embed="rId4">
            <a:alphaModFix/>
          </a:blip>
          <a:stretch>
            <a:fillRect/>
          </a:stretch>
        </p:blipFill>
        <p:spPr>
          <a:xfrm>
            <a:off x="2952202" y="1940171"/>
            <a:ext cx="4763619" cy="4763619"/>
          </a:xfrm>
          <a:prstGeom prst="rect">
            <a:avLst/>
          </a:prstGeom>
          <a:noFill/>
          <a:ln>
            <a:noFill/>
          </a:ln>
        </p:spPr>
      </p:pic>
      <p:sp>
        <p:nvSpPr>
          <p:cNvPr id="1281" name="Google Shape;1281;p140"/>
          <p:cNvSpPr/>
          <p:nvPr/>
        </p:nvSpPr>
        <p:spPr>
          <a:xfrm>
            <a:off x="5060100" y="1581092"/>
            <a:ext cx="3567900" cy="3585600"/>
          </a:xfrm>
          <a:prstGeom prst="ellipse">
            <a:avLst/>
          </a:prstGeom>
          <a:solidFill>
            <a:srgbClr val="FFFFFF">
              <a:alpha val="731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282" name="Google Shape;1282;p140"/>
          <p:cNvPicPr preferRelativeResize="0"/>
          <p:nvPr/>
        </p:nvPicPr>
        <p:blipFill>
          <a:blip r:embed="rId5">
            <a:alphaModFix/>
          </a:blip>
          <a:stretch>
            <a:fillRect/>
          </a:stretch>
        </p:blipFill>
        <p:spPr>
          <a:xfrm>
            <a:off x="2950268" y="1938220"/>
            <a:ext cx="4767489" cy="4767489"/>
          </a:xfrm>
          <a:prstGeom prst="rect">
            <a:avLst/>
          </a:prstGeom>
          <a:noFill/>
          <a:ln>
            <a:noFill/>
          </a:ln>
        </p:spPr>
      </p:pic>
      <p:sp>
        <p:nvSpPr>
          <p:cNvPr id="1283" name="Google Shape;1283;p140"/>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84" name="Google Shape;1284;p140"/>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1285" name="Google Shape;1285;p140"/>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BDD Cycle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grpSp>
        <p:nvGrpSpPr>
          <p:cNvPr id="1290" name="Google Shape;1290;p141"/>
          <p:cNvGrpSpPr/>
          <p:nvPr/>
        </p:nvGrpSpPr>
        <p:grpSpPr>
          <a:xfrm>
            <a:off x="4474120" y="536674"/>
            <a:ext cx="4767385" cy="4767409"/>
            <a:chOff x="3355674" y="402515"/>
            <a:chExt cx="3575628" cy="3575646"/>
          </a:xfrm>
        </p:grpSpPr>
        <p:pic>
          <p:nvPicPr>
            <p:cNvPr id="1291" name="Google Shape;1291;p141"/>
            <p:cNvPicPr preferRelativeResize="0"/>
            <p:nvPr/>
          </p:nvPicPr>
          <p:blipFill>
            <a:blip r:embed="rId3">
              <a:alphaModFix/>
            </a:blip>
            <a:stretch>
              <a:fillRect/>
            </a:stretch>
          </p:blipFill>
          <p:spPr>
            <a:xfrm>
              <a:off x="3355674" y="402515"/>
              <a:ext cx="3575628" cy="3575646"/>
            </a:xfrm>
            <a:prstGeom prst="rect">
              <a:avLst/>
            </a:prstGeom>
            <a:noFill/>
            <a:ln>
              <a:noFill/>
            </a:ln>
          </p:spPr>
        </p:pic>
        <p:pic>
          <p:nvPicPr>
            <p:cNvPr id="1292" name="Google Shape;1292;p141"/>
            <p:cNvPicPr preferRelativeResize="0"/>
            <p:nvPr/>
          </p:nvPicPr>
          <p:blipFill>
            <a:blip r:embed="rId4">
              <a:alphaModFix/>
            </a:blip>
            <a:stretch>
              <a:fillRect/>
            </a:stretch>
          </p:blipFill>
          <p:spPr>
            <a:xfrm>
              <a:off x="3357125" y="403966"/>
              <a:ext cx="3572721" cy="3572748"/>
            </a:xfrm>
            <a:prstGeom prst="rect">
              <a:avLst/>
            </a:prstGeom>
            <a:noFill/>
            <a:ln>
              <a:noFill/>
            </a:ln>
          </p:spPr>
        </p:pic>
        <p:pic>
          <p:nvPicPr>
            <p:cNvPr id="1293" name="Google Shape;1293;p141"/>
            <p:cNvPicPr preferRelativeResize="0"/>
            <p:nvPr/>
          </p:nvPicPr>
          <p:blipFill>
            <a:blip r:embed="rId5">
              <a:alphaModFix/>
            </a:blip>
            <a:stretch>
              <a:fillRect/>
            </a:stretch>
          </p:blipFill>
          <p:spPr>
            <a:xfrm>
              <a:off x="3355674" y="402515"/>
              <a:ext cx="3575628" cy="3575646"/>
            </a:xfrm>
            <a:prstGeom prst="rect">
              <a:avLst/>
            </a:prstGeom>
            <a:noFill/>
            <a:ln>
              <a:noFill/>
            </a:ln>
          </p:spPr>
        </p:pic>
      </p:grpSp>
      <p:pic>
        <p:nvPicPr>
          <p:cNvPr id="1294" name="Google Shape;1294;p141"/>
          <p:cNvPicPr preferRelativeResize="0"/>
          <p:nvPr/>
        </p:nvPicPr>
        <p:blipFill>
          <a:blip r:embed="rId3">
            <a:alphaModFix/>
          </a:blip>
          <a:stretch>
            <a:fillRect/>
          </a:stretch>
        </p:blipFill>
        <p:spPr>
          <a:xfrm>
            <a:off x="2950265" y="1553787"/>
            <a:ext cx="4767507" cy="4767525"/>
          </a:xfrm>
          <a:prstGeom prst="rect">
            <a:avLst/>
          </a:prstGeom>
          <a:noFill/>
          <a:ln>
            <a:noFill/>
          </a:ln>
        </p:spPr>
      </p:pic>
      <p:pic>
        <p:nvPicPr>
          <p:cNvPr id="1295" name="Google Shape;1295;p141"/>
          <p:cNvPicPr preferRelativeResize="0"/>
          <p:nvPr/>
        </p:nvPicPr>
        <p:blipFill>
          <a:blip r:embed="rId6">
            <a:alphaModFix/>
          </a:blip>
          <a:stretch>
            <a:fillRect/>
          </a:stretch>
        </p:blipFill>
        <p:spPr>
          <a:xfrm>
            <a:off x="2952202" y="1555746"/>
            <a:ext cx="4763619" cy="4763619"/>
          </a:xfrm>
          <a:prstGeom prst="rect">
            <a:avLst/>
          </a:prstGeom>
          <a:noFill/>
          <a:ln>
            <a:noFill/>
          </a:ln>
        </p:spPr>
      </p:pic>
      <p:sp>
        <p:nvSpPr>
          <p:cNvPr id="1296" name="Google Shape;1296;p141"/>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ctr">
              <a:spcBef>
                <a:spcPts val="0"/>
              </a:spcBef>
              <a:spcAft>
                <a:spcPts val="600"/>
              </a:spcAft>
              <a:buClr>
                <a:schemeClr val="dk1"/>
              </a:buClr>
              <a:buSzPts val="1500"/>
              <a:buFont typeface="Arial"/>
              <a:buNone/>
            </a:pPr>
            <a:r>
              <a:rPr lang="en-GB" sz="2300"/>
              <a:t>And move onto the next failing outer test</a:t>
            </a:r>
            <a:endParaRPr sz="2300"/>
          </a:p>
        </p:txBody>
      </p:sp>
      <p:sp>
        <p:nvSpPr>
          <p:cNvPr id="1297" name="Google Shape;1297;p141"/>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BDD Cycle</a:t>
            </a:r>
            <a:endParaRPr/>
          </a:p>
        </p:txBody>
      </p:sp>
      <p:sp>
        <p:nvSpPr>
          <p:cNvPr id="1298" name="Google Shape;1298;p141"/>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142"/>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Scenarios - </a:t>
            </a:r>
            <a:r>
              <a:rPr lang="en-GB"/>
              <a:t>Gherkin</a:t>
            </a:r>
            <a:endParaRPr/>
          </a:p>
        </p:txBody>
      </p:sp>
      <p:sp>
        <p:nvSpPr>
          <p:cNvPr id="1304" name="Google Shape;1304;p142"/>
          <p:cNvSpPr txBox="1"/>
          <p:nvPr/>
        </p:nvSpPr>
        <p:spPr>
          <a:xfrm>
            <a:off x="6495200" y="1911333"/>
            <a:ext cx="5169600" cy="4030800"/>
          </a:xfrm>
          <a:prstGeom prst="rect">
            <a:avLst/>
          </a:prstGeom>
          <a:noFill/>
          <a:ln>
            <a:noFill/>
          </a:ln>
        </p:spPr>
        <p:txBody>
          <a:bodyPr anchorCtr="0" anchor="t" bIns="0" lIns="0" spcFirstLastPara="1" rIns="0" wrap="square" tIns="0">
            <a:noAutofit/>
          </a:bodyPr>
          <a:lstStyle/>
          <a:p>
            <a:pPr indent="0" lvl="0" marL="0" rtl="0" algn="l">
              <a:lnSpc>
                <a:spcPct val="113000"/>
              </a:lnSpc>
              <a:spcBef>
                <a:spcPts val="0"/>
              </a:spcBef>
              <a:spcAft>
                <a:spcPts val="800"/>
              </a:spcAft>
              <a:buNone/>
            </a:pPr>
            <a:r>
              <a:t/>
            </a:r>
            <a:endParaRPr sz="1300">
              <a:solidFill>
                <a:srgbClr val="595959"/>
              </a:solidFill>
              <a:latin typeface="Maven Pro"/>
              <a:ea typeface="Maven Pro"/>
              <a:cs typeface="Maven Pro"/>
              <a:sym typeface="Maven Pro"/>
            </a:endParaRPr>
          </a:p>
        </p:txBody>
      </p:sp>
      <p:sp>
        <p:nvSpPr>
          <p:cNvPr id="1305" name="Google Shape;1305;p142"/>
          <p:cNvSpPr txBox="1"/>
          <p:nvPr>
            <p:ph idx="1" type="subTitle"/>
          </p:nvPr>
        </p:nvSpPr>
        <p:spPr>
          <a:xfrm>
            <a:off x="479400" y="1560442"/>
            <a:ext cx="11233200" cy="4381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a:solidFill>
                  <a:schemeClr val="accent3"/>
                </a:solidFill>
              </a:rPr>
              <a:t>Gherkin uses a set of special keywords to give structure and meaning to executable specifications.</a:t>
            </a:r>
            <a:endParaRPr>
              <a:solidFill>
                <a:schemeClr val="accent3"/>
              </a:solidFill>
            </a:endParaRPr>
          </a:p>
          <a:p>
            <a:pPr indent="0" lvl="0" marL="0" rtl="0" algn="l">
              <a:lnSpc>
                <a:spcPct val="150000"/>
              </a:lnSpc>
              <a:spcBef>
                <a:spcPts val="600"/>
              </a:spcBef>
              <a:spcAft>
                <a:spcPts val="0"/>
              </a:spcAft>
              <a:buNone/>
            </a:pPr>
            <a:r>
              <a:rPr lang="en-GB">
                <a:solidFill>
                  <a:schemeClr val="accent3"/>
                </a:solidFill>
              </a:rPr>
              <a:t>This is the proposed template for writing BDD test cases for a user story, which can be defined as:</a:t>
            </a:r>
            <a:endParaRPr>
              <a:solidFill>
                <a:schemeClr val="accent3"/>
              </a:solidFill>
            </a:endParaRPr>
          </a:p>
          <a:p>
            <a:pPr indent="-152400" lvl="0" marL="609600" rtl="0" algn="l">
              <a:lnSpc>
                <a:spcPct val="150000"/>
              </a:lnSpc>
              <a:spcBef>
                <a:spcPts val="600"/>
              </a:spcBef>
              <a:spcAft>
                <a:spcPts val="0"/>
              </a:spcAft>
              <a:buClr>
                <a:schemeClr val="accent3"/>
              </a:buClr>
              <a:buSzPts val="1800"/>
              <a:buNone/>
            </a:pPr>
            <a:r>
              <a:rPr b="1" lang="en-GB">
                <a:solidFill>
                  <a:schemeClr val="dk2"/>
                </a:solidFill>
              </a:rPr>
              <a:t>Given</a:t>
            </a:r>
            <a:r>
              <a:rPr lang="en-GB">
                <a:solidFill>
                  <a:schemeClr val="accent3"/>
                </a:solidFill>
              </a:rPr>
              <a:t> a certain scenario</a:t>
            </a:r>
            <a:endParaRPr>
              <a:solidFill>
                <a:schemeClr val="accent3"/>
              </a:solidFill>
            </a:endParaRPr>
          </a:p>
          <a:p>
            <a:pPr indent="-152400" lvl="0" marL="609600" rtl="0" algn="l">
              <a:lnSpc>
                <a:spcPct val="150000"/>
              </a:lnSpc>
              <a:spcBef>
                <a:spcPts val="0"/>
              </a:spcBef>
              <a:spcAft>
                <a:spcPts val="0"/>
              </a:spcAft>
              <a:buClr>
                <a:schemeClr val="accent3"/>
              </a:buClr>
              <a:buSzPts val="1800"/>
              <a:buNone/>
            </a:pPr>
            <a:r>
              <a:rPr b="1" lang="en-GB">
                <a:solidFill>
                  <a:srgbClr val="65CCB5"/>
                </a:solidFill>
              </a:rPr>
              <a:t>When</a:t>
            </a:r>
            <a:r>
              <a:rPr lang="en-GB">
                <a:solidFill>
                  <a:schemeClr val="accent3"/>
                </a:solidFill>
              </a:rPr>
              <a:t> an action takes place</a:t>
            </a:r>
            <a:endParaRPr>
              <a:solidFill>
                <a:schemeClr val="accent3"/>
              </a:solidFill>
            </a:endParaRPr>
          </a:p>
          <a:p>
            <a:pPr indent="-152400" lvl="0" marL="609600" rtl="0" algn="l">
              <a:lnSpc>
                <a:spcPct val="150000"/>
              </a:lnSpc>
              <a:spcBef>
                <a:spcPts val="0"/>
              </a:spcBef>
              <a:spcAft>
                <a:spcPts val="0"/>
              </a:spcAft>
              <a:buClr>
                <a:schemeClr val="accent3"/>
              </a:buClr>
              <a:buSzPts val="1800"/>
              <a:buNone/>
            </a:pPr>
            <a:r>
              <a:rPr b="1" lang="en-GB">
                <a:solidFill>
                  <a:srgbClr val="FF004E"/>
                </a:solidFill>
              </a:rPr>
              <a:t>Then</a:t>
            </a:r>
            <a:r>
              <a:rPr lang="en-GB">
                <a:solidFill>
                  <a:schemeClr val="accent3"/>
                </a:solidFill>
              </a:rPr>
              <a:t> this should be the outcome</a:t>
            </a:r>
            <a:endParaRPr>
              <a:solidFill>
                <a:schemeClr val="accent3"/>
              </a:solidFill>
            </a:endParaRPr>
          </a:p>
          <a:p>
            <a:pPr indent="0" lvl="0" marL="0" rtl="0" algn="l">
              <a:lnSpc>
                <a:spcPct val="150000"/>
              </a:lnSpc>
              <a:spcBef>
                <a:spcPts val="600"/>
              </a:spcBef>
              <a:spcAft>
                <a:spcPts val="0"/>
              </a:spcAft>
              <a:buNone/>
            </a:pPr>
            <a:r>
              <a:rPr lang="en-GB">
                <a:solidFill>
                  <a:schemeClr val="accent3"/>
                </a:solidFill>
              </a:rPr>
              <a:t>A practical example would be:</a:t>
            </a:r>
            <a:endParaRPr>
              <a:solidFill>
                <a:schemeClr val="accent3"/>
              </a:solidFill>
            </a:endParaRPr>
          </a:p>
          <a:p>
            <a:pPr indent="-152400" lvl="0" marL="609600" rtl="0" algn="l">
              <a:lnSpc>
                <a:spcPct val="150000"/>
              </a:lnSpc>
              <a:spcBef>
                <a:spcPts val="600"/>
              </a:spcBef>
              <a:spcAft>
                <a:spcPts val="0"/>
              </a:spcAft>
              <a:buClr>
                <a:schemeClr val="accent3"/>
              </a:buClr>
              <a:buSzPts val="1800"/>
              <a:buNone/>
            </a:pPr>
            <a:r>
              <a:rPr b="1" lang="en-GB">
                <a:solidFill>
                  <a:schemeClr val="dk2"/>
                </a:solidFill>
              </a:rPr>
              <a:t>Given</a:t>
            </a:r>
            <a:r>
              <a:rPr lang="en-GB">
                <a:solidFill>
                  <a:schemeClr val="accent3"/>
                </a:solidFill>
              </a:rPr>
              <a:t> I type “5” into fizzbuzz</a:t>
            </a:r>
            <a:endParaRPr>
              <a:solidFill>
                <a:schemeClr val="accent3"/>
              </a:solidFill>
            </a:endParaRPr>
          </a:p>
          <a:p>
            <a:pPr indent="-152400" lvl="0" marL="609600" rtl="0" algn="l">
              <a:lnSpc>
                <a:spcPct val="150000"/>
              </a:lnSpc>
              <a:spcBef>
                <a:spcPts val="0"/>
              </a:spcBef>
              <a:spcAft>
                <a:spcPts val="0"/>
              </a:spcAft>
              <a:buClr>
                <a:schemeClr val="accent3"/>
              </a:buClr>
              <a:buSzPts val="1800"/>
              <a:buNone/>
            </a:pPr>
            <a:r>
              <a:rPr b="1" lang="en-GB"/>
              <a:t>When</a:t>
            </a:r>
            <a:r>
              <a:rPr lang="en-GB">
                <a:solidFill>
                  <a:schemeClr val="accent3"/>
                </a:solidFill>
              </a:rPr>
              <a:t> I press submit</a:t>
            </a:r>
            <a:endParaRPr>
              <a:solidFill>
                <a:schemeClr val="accent3"/>
              </a:solidFill>
            </a:endParaRPr>
          </a:p>
          <a:p>
            <a:pPr indent="-152400" lvl="0" marL="609600" rtl="0" algn="l">
              <a:lnSpc>
                <a:spcPct val="150000"/>
              </a:lnSpc>
              <a:spcBef>
                <a:spcPts val="0"/>
              </a:spcBef>
              <a:spcAft>
                <a:spcPts val="0"/>
              </a:spcAft>
              <a:buClr>
                <a:schemeClr val="accent3"/>
              </a:buClr>
              <a:buSzPts val="1800"/>
              <a:buNone/>
            </a:pPr>
            <a:r>
              <a:rPr b="1" lang="en-GB">
                <a:solidFill>
                  <a:srgbClr val="FF0040"/>
                </a:solidFill>
              </a:rPr>
              <a:t>Then</a:t>
            </a:r>
            <a:r>
              <a:rPr lang="en-GB">
                <a:solidFill>
                  <a:schemeClr val="accent3"/>
                </a:solidFill>
              </a:rPr>
              <a:t> I should see the word “buzz”</a:t>
            </a:r>
            <a:endParaRPr>
              <a:solidFill>
                <a:schemeClr val="accent3"/>
              </a:solidFill>
            </a:endParaRPr>
          </a:p>
          <a:p>
            <a:pPr indent="0" lvl="0" marL="0" rtl="0" algn="l">
              <a:lnSpc>
                <a:spcPct val="150000"/>
              </a:lnSpc>
              <a:spcBef>
                <a:spcPts val="600"/>
              </a:spcBef>
              <a:spcAft>
                <a:spcPts val="0"/>
              </a:spcAft>
              <a:buClr>
                <a:schemeClr val="dk1"/>
              </a:buClr>
              <a:buSzPts val="700"/>
              <a:buFont typeface="Arial"/>
              <a:buNone/>
            </a:pPr>
            <a:r>
              <a:t/>
            </a:r>
            <a:endParaRPr>
              <a:solidFill>
                <a:schemeClr val="accent3"/>
              </a:solidFill>
            </a:endParaRPr>
          </a:p>
          <a:p>
            <a:pPr indent="0" lvl="0" marL="0" rtl="0" algn="l">
              <a:lnSpc>
                <a:spcPct val="150000"/>
              </a:lnSpc>
              <a:spcBef>
                <a:spcPts val="600"/>
              </a:spcBef>
              <a:spcAft>
                <a:spcPts val="600"/>
              </a:spcAft>
              <a:buNone/>
            </a:pPr>
            <a:r>
              <a:t/>
            </a:r>
            <a:endParaRPr>
              <a:solidFill>
                <a:schemeClr val="accent3"/>
              </a:solidFill>
            </a:endParaRPr>
          </a:p>
        </p:txBody>
      </p:sp>
      <p:sp>
        <p:nvSpPr>
          <p:cNvPr id="1306" name="Google Shape;1306;p142"/>
          <p:cNvSpPr txBox="1"/>
          <p:nvPr>
            <p:ph idx="4294967295" type="title"/>
          </p:nvPr>
        </p:nvSpPr>
        <p:spPr>
          <a:xfrm>
            <a:off x="392425" y="963567"/>
            <a:ext cx="7374900" cy="2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‘Given-When-Then’ formula</a:t>
            </a:r>
            <a:endParaRPr/>
          </a:p>
        </p:txBody>
      </p:sp>
      <p:sp>
        <p:nvSpPr>
          <p:cNvPr id="1307" name="Google Shape;1307;p142"/>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80"/>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Benefits of Testing</a:t>
            </a:r>
            <a:endParaRPr/>
          </a:p>
        </p:txBody>
      </p:sp>
      <p:sp>
        <p:nvSpPr>
          <p:cNvPr id="655" name="Google Shape;655;p80"/>
          <p:cNvSpPr txBox="1"/>
          <p:nvPr/>
        </p:nvSpPr>
        <p:spPr>
          <a:xfrm>
            <a:off x="517200" y="1943033"/>
            <a:ext cx="106689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2100"/>
              </a:spcAft>
              <a:buNone/>
            </a:pPr>
            <a:r>
              <a:rPr lang="en-GB" sz="2400">
                <a:solidFill>
                  <a:schemeClr val="lt2"/>
                </a:solidFill>
                <a:latin typeface="Maven Pro"/>
                <a:ea typeface="Maven Pro"/>
                <a:cs typeface="Maven Pro"/>
                <a:sym typeface="Maven Pro"/>
              </a:rPr>
              <a:t>People are looking for trusted products. </a:t>
            </a:r>
            <a:br>
              <a:rPr lang="en-GB" sz="2400">
                <a:solidFill>
                  <a:schemeClr val="lt2"/>
                </a:solidFill>
                <a:latin typeface="Maven Pro"/>
                <a:ea typeface="Maven Pro"/>
                <a:cs typeface="Maven Pro"/>
                <a:sym typeface="Maven Pro"/>
              </a:rPr>
            </a:br>
            <a:br>
              <a:rPr lang="en-GB" sz="2400">
                <a:solidFill>
                  <a:schemeClr val="lt2"/>
                </a:solidFill>
                <a:latin typeface="Maven Pro"/>
                <a:ea typeface="Maven Pro"/>
                <a:cs typeface="Maven Pro"/>
                <a:sym typeface="Maven Pro"/>
              </a:rPr>
            </a:br>
            <a:r>
              <a:rPr lang="en-GB" sz="2400">
                <a:solidFill>
                  <a:schemeClr val="lt2"/>
                </a:solidFill>
                <a:latin typeface="Maven Pro"/>
                <a:ea typeface="Maven Pro"/>
                <a:cs typeface="Maven Pro"/>
                <a:sym typeface="Maven Pro"/>
              </a:rPr>
              <a:t>Testing helps identify and address risks and problems earlier.</a:t>
            </a:r>
            <a:endParaRPr sz="2400">
              <a:solidFill>
                <a:schemeClr val="lt2"/>
              </a:solidFill>
              <a:latin typeface="Maven Pro"/>
              <a:ea typeface="Maven Pro"/>
              <a:cs typeface="Maven Pro"/>
              <a:sym typeface="Maven Pro"/>
            </a:endParaRPr>
          </a:p>
        </p:txBody>
      </p:sp>
      <p:pic>
        <p:nvPicPr>
          <p:cNvPr id="656" name="Google Shape;656;p80"/>
          <p:cNvPicPr preferRelativeResize="0"/>
          <p:nvPr/>
        </p:nvPicPr>
        <p:blipFill>
          <a:blip r:embed="rId3">
            <a:alphaModFix/>
          </a:blip>
          <a:stretch>
            <a:fillRect/>
          </a:stretch>
        </p:blipFill>
        <p:spPr>
          <a:xfrm>
            <a:off x="8917125" y="3123475"/>
            <a:ext cx="3274869" cy="3274869"/>
          </a:xfrm>
          <a:prstGeom prst="rect">
            <a:avLst/>
          </a:prstGeom>
          <a:noFill/>
          <a:ln>
            <a:noFill/>
          </a:ln>
        </p:spPr>
      </p:pic>
      <p:sp>
        <p:nvSpPr>
          <p:cNvPr id="657" name="Google Shape;657;p80"/>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Security</a:t>
            </a:r>
            <a:endParaRPr/>
          </a:p>
        </p:txBody>
      </p:sp>
      <p:sp>
        <p:nvSpPr>
          <p:cNvPr id="658" name="Google Shape;658;p80"/>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43"/>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Feature File</a:t>
            </a:r>
            <a:endParaRPr/>
          </a:p>
        </p:txBody>
      </p:sp>
      <p:sp>
        <p:nvSpPr>
          <p:cNvPr id="1313" name="Google Shape;1313;p143"/>
          <p:cNvSpPr txBox="1"/>
          <p:nvPr/>
        </p:nvSpPr>
        <p:spPr>
          <a:xfrm>
            <a:off x="6495200" y="1911333"/>
            <a:ext cx="5169600" cy="4030800"/>
          </a:xfrm>
          <a:prstGeom prst="rect">
            <a:avLst/>
          </a:prstGeom>
          <a:noFill/>
          <a:ln>
            <a:noFill/>
          </a:ln>
        </p:spPr>
        <p:txBody>
          <a:bodyPr anchorCtr="0" anchor="t" bIns="0" lIns="0" spcFirstLastPara="1" rIns="0" wrap="square" tIns="0">
            <a:noAutofit/>
          </a:bodyPr>
          <a:lstStyle/>
          <a:p>
            <a:pPr indent="0" lvl="0" marL="0" rtl="0" algn="l">
              <a:lnSpc>
                <a:spcPct val="113000"/>
              </a:lnSpc>
              <a:spcBef>
                <a:spcPts val="0"/>
              </a:spcBef>
              <a:spcAft>
                <a:spcPts val="800"/>
              </a:spcAft>
              <a:buNone/>
            </a:pPr>
            <a:r>
              <a:t/>
            </a:r>
            <a:endParaRPr sz="1300">
              <a:solidFill>
                <a:srgbClr val="595959"/>
              </a:solidFill>
              <a:latin typeface="Maven Pro"/>
              <a:ea typeface="Maven Pro"/>
              <a:cs typeface="Maven Pro"/>
              <a:sym typeface="Maven Pro"/>
            </a:endParaRPr>
          </a:p>
        </p:txBody>
      </p:sp>
      <p:sp>
        <p:nvSpPr>
          <p:cNvPr id="1314" name="Google Shape;1314;p143"/>
          <p:cNvSpPr txBox="1"/>
          <p:nvPr>
            <p:ph idx="1" type="subTitle"/>
          </p:nvPr>
        </p:nvSpPr>
        <p:spPr>
          <a:xfrm>
            <a:off x="479400" y="1494734"/>
            <a:ext cx="11233200" cy="4263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a:t>A feature is a topmost section in the file and will start with the ‘Feature’ keyword. It consists of the </a:t>
            </a:r>
            <a:r>
              <a:rPr b="1" lang="en-GB">
                <a:solidFill>
                  <a:schemeClr val="accent1"/>
                </a:solidFill>
              </a:rPr>
              <a:t>test case title</a:t>
            </a:r>
            <a:r>
              <a:rPr lang="en-GB"/>
              <a:t> and a </a:t>
            </a:r>
            <a:r>
              <a:rPr b="1" lang="en-GB">
                <a:solidFill>
                  <a:schemeClr val="accent2"/>
                </a:solidFill>
              </a:rPr>
              <a:t>description</a:t>
            </a:r>
            <a:r>
              <a:rPr lang="en-GB"/>
              <a:t>.</a:t>
            </a:r>
            <a:endParaRPr/>
          </a:p>
          <a:p>
            <a:pPr indent="0" lvl="0" marL="0" rtl="0" algn="l">
              <a:lnSpc>
                <a:spcPct val="150000"/>
              </a:lnSpc>
              <a:spcBef>
                <a:spcPts val="600"/>
              </a:spcBef>
              <a:spcAft>
                <a:spcPts val="0"/>
              </a:spcAft>
              <a:buNone/>
            </a:pPr>
            <a:r>
              <a:rPr lang="en-GB"/>
              <a:t>Inside the feature we have scenarios. These are a collection of statements using the ‘</a:t>
            </a:r>
            <a:r>
              <a:rPr b="1" lang="en-GB">
                <a:solidFill>
                  <a:schemeClr val="accent4"/>
                </a:solidFill>
              </a:rPr>
              <a:t>Given-When-Then</a:t>
            </a:r>
            <a:r>
              <a:rPr lang="en-GB"/>
              <a:t>’ keywords which illustrates the test cases. A feature file can have multiple scenarios.</a:t>
            </a:r>
            <a:endParaRPr/>
          </a:p>
          <a:p>
            <a:pPr indent="0" lvl="0" marL="0" rtl="0" algn="l">
              <a:lnSpc>
                <a:spcPct val="150000"/>
              </a:lnSpc>
              <a:spcBef>
                <a:spcPts val="600"/>
              </a:spcBef>
              <a:spcAft>
                <a:spcPts val="0"/>
              </a:spcAft>
              <a:buNone/>
            </a:pPr>
            <a:r>
              <a:rPr lang="en-GB"/>
              <a:t>A practical example would be:</a:t>
            </a:r>
            <a:endParaRPr/>
          </a:p>
          <a:p>
            <a:pPr indent="0" lvl="0" marL="0" rtl="0" algn="l">
              <a:lnSpc>
                <a:spcPct val="150000"/>
              </a:lnSpc>
              <a:spcBef>
                <a:spcPts val="600"/>
              </a:spcBef>
              <a:spcAft>
                <a:spcPts val="0"/>
              </a:spcAft>
              <a:buNone/>
            </a:pPr>
            <a:r>
              <a:t/>
            </a:r>
            <a:endParaRPr/>
          </a:p>
          <a:p>
            <a:pPr indent="0" lvl="0" marL="0" rtl="0" algn="l">
              <a:lnSpc>
                <a:spcPct val="150000"/>
              </a:lnSpc>
              <a:spcBef>
                <a:spcPts val="600"/>
              </a:spcBef>
              <a:spcAft>
                <a:spcPts val="600"/>
              </a:spcAft>
              <a:buNone/>
            </a:pPr>
            <a:r>
              <a:t/>
            </a:r>
            <a:endParaRPr/>
          </a:p>
        </p:txBody>
      </p:sp>
      <p:sp>
        <p:nvSpPr>
          <p:cNvPr id="1315" name="Google Shape;1315;p143"/>
          <p:cNvSpPr txBox="1"/>
          <p:nvPr>
            <p:ph idx="4294967295" type="title"/>
          </p:nvPr>
        </p:nvSpPr>
        <p:spPr>
          <a:xfrm>
            <a:off x="488875" y="902817"/>
            <a:ext cx="7374900" cy="28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Structure</a:t>
            </a:r>
            <a:endParaRPr/>
          </a:p>
        </p:txBody>
      </p:sp>
      <p:sp>
        <p:nvSpPr>
          <p:cNvPr id="1316" name="Google Shape;1316;p143"/>
          <p:cNvSpPr txBox="1"/>
          <p:nvPr/>
        </p:nvSpPr>
        <p:spPr>
          <a:xfrm>
            <a:off x="4078750" y="3271600"/>
            <a:ext cx="7450800" cy="2749800"/>
          </a:xfrm>
          <a:prstGeom prst="rect">
            <a:avLst/>
          </a:prstGeom>
          <a:solidFill>
            <a:srgbClr val="282A36"/>
          </a:solid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None/>
            </a:pPr>
            <a:r>
              <a:rPr b="1" lang="en-GB" sz="1600">
                <a:solidFill>
                  <a:srgbClr val="8BE9FD"/>
                </a:solidFill>
                <a:highlight>
                  <a:srgbClr val="282A36"/>
                </a:highlight>
                <a:latin typeface="Fira Mono"/>
                <a:ea typeface="Fira Mono"/>
                <a:cs typeface="Fira Mono"/>
                <a:sym typeface="Fira Mono"/>
              </a:rPr>
              <a:t>Feature</a:t>
            </a:r>
            <a:r>
              <a:rPr lang="en-GB" sz="1600">
                <a:solidFill>
                  <a:srgbClr val="F8F8F2"/>
                </a:solidFill>
                <a:highlight>
                  <a:srgbClr val="282A36"/>
                </a:highlight>
                <a:latin typeface="Fira Mono"/>
                <a:ea typeface="Fira Mono"/>
                <a:cs typeface="Fira Mono"/>
                <a:sym typeface="Fira Mono"/>
              </a:rPr>
              <a:t>: Get the customer based on id</a:t>
            </a:r>
            <a:endParaRPr sz="1600">
              <a:solidFill>
                <a:srgbClr val="F8F8F2"/>
              </a:solidFill>
              <a:highlight>
                <a:srgbClr val="282A36"/>
              </a:highlight>
              <a:latin typeface="Fira Mono"/>
              <a:ea typeface="Fira Mono"/>
              <a:cs typeface="Fira Mono"/>
              <a:sym typeface="Fira Mono"/>
            </a:endParaRPr>
          </a:p>
          <a:p>
            <a:pPr indent="0" lvl="0" marL="0" marR="0" rtl="0" algn="l">
              <a:lnSpc>
                <a:spcPct val="115000"/>
              </a:lnSpc>
              <a:spcBef>
                <a:spcPts val="0"/>
              </a:spcBef>
              <a:spcAft>
                <a:spcPts val="0"/>
              </a:spcAft>
              <a:buNone/>
            </a:pPr>
            <a:r>
              <a:rPr lang="en-GB" sz="1600">
                <a:solidFill>
                  <a:srgbClr val="F8F8F2"/>
                </a:solidFill>
                <a:highlight>
                  <a:srgbClr val="282A36"/>
                </a:highlight>
                <a:latin typeface="Fira Mono"/>
                <a:ea typeface="Fira Mono"/>
                <a:cs typeface="Fira Mono"/>
                <a:sym typeface="Fira Mono"/>
              </a:rPr>
              <a:t>  As a service </a:t>
            </a:r>
            <a:endParaRPr sz="1600">
              <a:solidFill>
                <a:srgbClr val="F8F8F2"/>
              </a:solidFill>
              <a:highlight>
                <a:srgbClr val="282A36"/>
              </a:highlight>
              <a:latin typeface="Fira Mono"/>
              <a:ea typeface="Fira Mono"/>
              <a:cs typeface="Fira Mono"/>
              <a:sym typeface="Fira Mono"/>
            </a:endParaRPr>
          </a:p>
          <a:p>
            <a:pPr indent="0" lvl="0" marL="0" marR="0" rtl="0" algn="l">
              <a:lnSpc>
                <a:spcPct val="115000"/>
              </a:lnSpc>
              <a:spcBef>
                <a:spcPts val="0"/>
              </a:spcBef>
              <a:spcAft>
                <a:spcPts val="0"/>
              </a:spcAft>
              <a:buNone/>
            </a:pPr>
            <a:r>
              <a:rPr lang="en-GB" sz="1600">
                <a:solidFill>
                  <a:srgbClr val="F8F8F2"/>
                </a:solidFill>
                <a:highlight>
                  <a:srgbClr val="282A36"/>
                </a:highlight>
                <a:latin typeface="Fira Mono"/>
                <a:ea typeface="Fira Mono"/>
                <a:cs typeface="Fira Mono"/>
                <a:sym typeface="Fira Mono"/>
              </a:rPr>
              <a:t>  I want to get the customer details </a:t>
            </a:r>
            <a:endParaRPr sz="1600">
              <a:solidFill>
                <a:srgbClr val="F8F8F2"/>
              </a:solidFill>
              <a:highlight>
                <a:srgbClr val="282A36"/>
              </a:highlight>
              <a:latin typeface="Fira Mono"/>
              <a:ea typeface="Fira Mono"/>
              <a:cs typeface="Fira Mono"/>
              <a:sym typeface="Fira Mono"/>
            </a:endParaRPr>
          </a:p>
          <a:p>
            <a:pPr indent="0" lvl="0" marL="0" marR="0" rtl="0" algn="l">
              <a:lnSpc>
                <a:spcPct val="115000"/>
              </a:lnSpc>
              <a:spcBef>
                <a:spcPts val="0"/>
              </a:spcBef>
              <a:spcAft>
                <a:spcPts val="0"/>
              </a:spcAft>
              <a:buNone/>
            </a:pPr>
            <a:r>
              <a:rPr lang="en-GB" sz="1600">
                <a:solidFill>
                  <a:srgbClr val="F8F8F2"/>
                </a:solidFill>
                <a:highlight>
                  <a:srgbClr val="282A36"/>
                </a:highlight>
                <a:latin typeface="Fira Mono"/>
                <a:ea typeface="Fira Mono"/>
                <a:cs typeface="Fira Mono"/>
                <a:sym typeface="Fira Mono"/>
              </a:rPr>
              <a:t>  So that I can check whether they exist.</a:t>
            </a:r>
            <a:endParaRPr sz="1600">
              <a:solidFill>
                <a:srgbClr val="F8F8F2"/>
              </a:solidFill>
              <a:highlight>
                <a:srgbClr val="282A36"/>
              </a:highlight>
              <a:latin typeface="Fira Mono"/>
              <a:ea typeface="Fira Mono"/>
              <a:cs typeface="Fira Mono"/>
              <a:sym typeface="Fira Mono"/>
            </a:endParaRPr>
          </a:p>
          <a:p>
            <a:pPr indent="0" lvl="0" marL="0" marR="0" rtl="0" algn="l">
              <a:lnSpc>
                <a:spcPct val="115000"/>
              </a:lnSpc>
              <a:spcBef>
                <a:spcPts val="0"/>
              </a:spcBef>
              <a:spcAft>
                <a:spcPts val="0"/>
              </a:spcAft>
              <a:buNone/>
            </a:pPr>
            <a:r>
              <a:t/>
            </a:r>
            <a:endParaRPr sz="1600">
              <a:solidFill>
                <a:srgbClr val="F8F8F2"/>
              </a:solidFill>
              <a:highlight>
                <a:srgbClr val="282A36"/>
              </a:highlight>
              <a:latin typeface="Fira Mono"/>
              <a:ea typeface="Fira Mono"/>
              <a:cs typeface="Fira Mono"/>
              <a:sym typeface="Fira Mono"/>
            </a:endParaRPr>
          </a:p>
          <a:p>
            <a:pPr indent="0" lvl="0" marL="0" marR="0" rtl="0" algn="l">
              <a:lnSpc>
                <a:spcPct val="115000"/>
              </a:lnSpc>
              <a:spcBef>
                <a:spcPts val="0"/>
              </a:spcBef>
              <a:spcAft>
                <a:spcPts val="0"/>
              </a:spcAft>
              <a:buNone/>
            </a:pPr>
            <a:r>
              <a:rPr lang="en-GB" sz="1600">
                <a:solidFill>
                  <a:srgbClr val="F8F8F2"/>
                </a:solidFill>
                <a:highlight>
                  <a:srgbClr val="282A36"/>
                </a:highlight>
                <a:latin typeface="Fira Mono"/>
                <a:ea typeface="Fira Mono"/>
                <a:cs typeface="Fira Mono"/>
                <a:sym typeface="Fira Mono"/>
              </a:rPr>
              <a:t>  </a:t>
            </a:r>
            <a:r>
              <a:rPr b="1" lang="en-GB" sz="1600">
                <a:solidFill>
                  <a:srgbClr val="8BE9FD"/>
                </a:solidFill>
                <a:highlight>
                  <a:srgbClr val="282A36"/>
                </a:highlight>
                <a:latin typeface="Fira Mono"/>
                <a:ea typeface="Fira Mono"/>
                <a:cs typeface="Fira Mono"/>
                <a:sym typeface="Fira Mono"/>
              </a:rPr>
              <a:t>Scenario</a:t>
            </a:r>
            <a:r>
              <a:rPr lang="en-GB" sz="1600">
                <a:solidFill>
                  <a:srgbClr val="F8F8F2"/>
                </a:solidFill>
                <a:highlight>
                  <a:srgbClr val="282A36"/>
                </a:highlight>
                <a:latin typeface="Fira Mono"/>
                <a:ea typeface="Fira Mono"/>
                <a:cs typeface="Fira Mono"/>
                <a:sym typeface="Fira Mono"/>
              </a:rPr>
              <a:t>: Fetching existing customer</a:t>
            </a:r>
            <a:endParaRPr sz="1600">
              <a:solidFill>
                <a:srgbClr val="F8F8F2"/>
              </a:solidFill>
              <a:highlight>
                <a:srgbClr val="282A36"/>
              </a:highlight>
              <a:latin typeface="Fira Mono"/>
              <a:ea typeface="Fira Mono"/>
              <a:cs typeface="Fira Mono"/>
              <a:sym typeface="Fira Mono"/>
            </a:endParaRPr>
          </a:p>
          <a:p>
            <a:pPr indent="0" lvl="0" marL="0" marR="0" rtl="0" algn="l">
              <a:lnSpc>
                <a:spcPct val="115000"/>
              </a:lnSpc>
              <a:spcBef>
                <a:spcPts val="0"/>
              </a:spcBef>
              <a:spcAft>
                <a:spcPts val="0"/>
              </a:spcAft>
              <a:buNone/>
            </a:pPr>
            <a:r>
              <a:rPr lang="en-GB" sz="1600">
                <a:solidFill>
                  <a:srgbClr val="F8F8F2"/>
                </a:solidFill>
                <a:highlight>
                  <a:srgbClr val="282A36"/>
                </a:highlight>
                <a:latin typeface="Fira Mono"/>
                <a:ea typeface="Fira Mono"/>
                <a:cs typeface="Fira Mono"/>
                <a:sym typeface="Fira Mono"/>
              </a:rPr>
              <a:t>    </a:t>
            </a:r>
            <a:r>
              <a:rPr b="1" lang="en-GB" sz="1600">
                <a:solidFill>
                  <a:srgbClr val="8BE9FD"/>
                </a:solidFill>
                <a:highlight>
                  <a:srgbClr val="282A36"/>
                </a:highlight>
                <a:latin typeface="Fira Mono"/>
                <a:ea typeface="Fira Mono"/>
                <a:cs typeface="Fira Mono"/>
                <a:sym typeface="Fira Mono"/>
              </a:rPr>
              <a:t>Given</a:t>
            </a:r>
            <a:r>
              <a:rPr lang="en-GB" sz="1600">
                <a:solidFill>
                  <a:srgbClr val="F8F8F2"/>
                </a:solidFill>
                <a:highlight>
                  <a:srgbClr val="282A36"/>
                </a:highlight>
                <a:latin typeface="Fira Mono"/>
                <a:ea typeface="Fira Mono"/>
                <a:cs typeface="Fira Mono"/>
                <a:sym typeface="Fira Mono"/>
              </a:rPr>
              <a:t> customer </a:t>
            </a:r>
            <a:r>
              <a:rPr lang="en-GB" sz="1600">
                <a:solidFill>
                  <a:srgbClr val="F1FA8C"/>
                </a:solidFill>
                <a:highlight>
                  <a:srgbClr val="282A36"/>
                </a:highlight>
                <a:latin typeface="Fira Mono"/>
                <a:ea typeface="Fira Mono"/>
                <a:cs typeface="Fira Mono"/>
                <a:sym typeface="Fira Mono"/>
              </a:rPr>
              <a:t>"Nicole Forsgren"</a:t>
            </a:r>
            <a:r>
              <a:rPr lang="en-GB" sz="1600">
                <a:solidFill>
                  <a:srgbClr val="F8F8F2"/>
                </a:solidFill>
                <a:highlight>
                  <a:srgbClr val="282A36"/>
                </a:highlight>
                <a:latin typeface="Fira Mono"/>
                <a:ea typeface="Fira Mono"/>
                <a:cs typeface="Fira Mono"/>
                <a:sym typeface="Fira Mono"/>
              </a:rPr>
              <a:t> with ID </a:t>
            </a:r>
            <a:r>
              <a:rPr lang="en-GB" sz="1600">
                <a:solidFill>
                  <a:srgbClr val="F1FA8C"/>
                </a:solidFill>
                <a:highlight>
                  <a:srgbClr val="282A36"/>
                </a:highlight>
                <a:latin typeface="Fira Mono"/>
                <a:ea typeface="Fira Mono"/>
                <a:cs typeface="Fira Mono"/>
                <a:sym typeface="Fira Mono"/>
              </a:rPr>
              <a:t>"12345"</a:t>
            </a:r>
            <a:r>
              <a:rPr lang="en-GB" sz="1600">
                <a:solidFill>
                  <a:srgbClr val="F8F8F2"/>
                </a:solidFill>
                <a:highlight>
                  <a:srgbClr val="282A36"/>
                </a:highlight>
                <a:latin typeface="Fira Mono"/>
                <a:ea typeface="Fira Mono"/>
                <a:cs typeface="Fira Mono"/>
                <a:sym typeface="Fira Mono"/>
              </a:rPr>
              <a:t> exists</a:t>
            </a:r>
            <a:endParaRPr sz="1600">
              <a:solidFill>
                <a:srgbClr val="F8F8F2"/>
              </a:solidFill>
              <a:highlight>
                <a:srgbClr val="282A36"/>
              </a:highlight>
              <a:latin typeface="Fira Mono"/>
              <a:ea typeface="Fira Mono"/>
              <a:cs typeface="Fira Mono"/>
              <a:sym typeface="Fira Mono"/>
            </a:endParaRPr>
          </a:p>
          <a:p>
            <a:pPr indent="0" lvl="0" marL="0" marR="0" rtl="0" algn="l">
              <a:lnSpc>
                <a:spcPct val="115000"/>
              </a:lnSpc>
              <a:spcBef>
                <a:spcPts val="0"/>
              </a:spcBef>
              <a:spcAft>
                <a:spcPts val="0"/>
              </a:spcAft>
              <a:buNone/>
            </a:pPr>
            <a:r>
              <a:rPr lang="en-GB" sz="1600">
                <a:solidFill>
                  <a:srgbClr val="F8F8F2"/>
                </a:solidFill>
                <a:highlight>
                  <a:srgbClr val="282A36"/>
                </a:highlight>
                <a:latin typeface="Fira Mono"/>
                <a:ea typeface="Fira Mono"/>
                <a:cs typeface="Fira Mono"/>
                <a:sym typeface="Fira Mono"/>
              </a:rPr>
              <a:t>    </a:t>
            </a:r>
            <a:r>
              <a:rPr b="1" lang="en-GB" sz="1600">
                <a:solidFill>
                  <a:srgbClr val="8BE9FD"/>
                </a:solidFill>
                <a:highlight>
                  <a:srgbClr val="282A36"/>
                </a:highlight>
                <a:latin typeface="Fira Mono"/>
                <a:ea typeface="Fira Mono"/>
                <a:cs typeface="Fira Mono"/>
                <a:sym typeface="Fira Mono"/>
              </a:rPr>
              <a:t>When</a:t>
            </a:r>
            <a:r>
              <a:rPr lang="en-GB" sz="1600">
                <a:solidFill>
                  <a:srgbClr val="F8F8F2"/>
                </a:solidFill>
                <a:highlight>
                  <a:srgbClr val="282A36"/>
                </a:highlight>
                <a:latin typeface="Fira Mono"/>
                <a:ea typeface="Fira Mono"/>
                <a:cs typeface="Fira Mono"/>
                <a:sym typeface="Fira Mono"/>
              </a:rPr>
              <a:t> I fetch customer </a:t>
            </a:r>
            <a:r>
              <a:rPr lang="en-GB" sz="1600">
                <a:solidFill>
                  <a:srgbClr val="F1FA8C"/>
                </a:solidFill>
                <a:highlight>
                  <a:srgbClr val="282A36"/>
                </a:highlight>
                <a:latin typeface="Fira Mono"/>
                <a:ea typeface="Fira Mono"/>
                <a:cs typeface="Fira Mono"/>
                <a:sym typeface="Fira Mono"/>
              </a:rPr>
              <a:t>"12345"</a:t>
            </a:r>
            <a:endParaRPr sz="1600">
              <a:solidFill>
                <a:srgbClr val="F8F8F2"/>
              </a:solidFill>
              <a:highlight>
                <a:srgbClr val="282A36"/>
              </a:highlight>
              <a:latin typeface="Fira Mono"/>
              <a:ea typeface="Fira Mono"/>
              <a:cs typeface="Fira Mono"/>
              <a:sym typeface="Fira Mono"/>
            </a:endParaRPr>
          </a:p>
          <a:p>
            <a:pPr indent="0" lvl="0" marL="0" marR="0" rtl="0" algn="l">
              <a:lnSpc>
                <a:spcPct val="115000"/>
              </a:lnSpc>
              <a:spcBef>
                <a:spcPts val="0"/>
              </a:spcBef>
              <a:spcAft>
                <a:spcPts val="0"/>
              </a:spcAft>
              <a:buNone/>
            </a:pPr>
            <a:r>
              <a:rPr lang="en-GB" sz="1600">
                <a:solidFill>
                  <a:srgbClr val="F8F8F2"/>
                </a:solidFill>
                <a:highlight>
                  <a:srgbClr val="282A36"/>
                </a:highlight>
                <a:latin typeface="Fira Mono"/>
                <a:ea typeface="Fira Mono"/>
                <a:cs typeface="Fira Mono"/>
                <a:sym typeface="Fira Mono"/>
              </a:rPr>
              <a:t>    </a:t>
            </a:r>
            <a:r>
              <a:rPr b="1" lang="en-GB" sz="1600">
                <a:solidFill>
                  <a:srgbClr val="8BE9FD"/>
                </a:solidFill>
                <a:highlight>
                  <a:srgbClr val="282A36"/>
                </a:highlight>
                <a:latin typeface="Fira Mono"/>
                <a:ea typeface="Fira Mono"/>
                <a:cs typeface="Fira Mono"/>
                <a:sym typeface="Fira Mono"/>
              </a:rPr>
              <a:t>Then</a:t>
            </a:r>
            <a:r>
              <a:rPr lang="en-GB" sz="1600">
                <a:solidFill>
                  <a:srgbClr val="F8F8F2"/>
                </a:solidFill>
                <a:highlight>
                  <a:srgbClr val="282A36"/>
                </a:highlight>
                <a:latin typeface="Fira Mono"/>
                <a:ea typeface="Fira Mono"/>
                <a:cs typeface="Fira Mono"/>
                <a:sym typeface="Fira Mono"/>
              </a:rPr>
              <a:t> I should see customer </a:t>
            </a:r>
            <a:r>
              <a:rPr lang="en-GB" sz="1600">
                <a:solidFill>
                  <a:srgbClr val="F1FA8C"/>
                </a:solidFill>
                <a:highlight>
                  <a:srgbClr val="282A36"/>
                </a:highlight>
                <a:latin typeface="Fira Mono"/>
                <a:ea typeface="Fira Mono"/>
                <a:cs typeface="Fira Mono"/>
                <a:sym typeface="Fira Mono"/>
              </a:rPr>
              <a:t>"Nicole Forsgren"</a:t>
            </a:r>
            <a:endParaRPr b="1" sz="1600">
              <a:solidFill>
                <a:srgbClr val="8BE9FD"/>
              </a:solidFill>
              <a:highlight>
                <a:srgbClr val="282A36"/>
              </a:highlight>
              <a:latin typeface="Fira Mono"/>
              <a:ea typeface="Fira Mono"/>
              <a:cs typeface="Fira Mono"/>
              <a:sym typeface="Fira Mono"/>
            </a:endParaRPr>
          </a:p>
        </p:txBody>
      </p:sp>
      <p:sp>
        <p:nvSpPr>
          <p:cNvPr id="1317" name="Google Shape;1317;p143"/>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44"/>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How does this magic get executed?</a:t>
            </a:r>
            <a:endParaRPr>
              <a:solidFill>
                <a:srgbClr val="FF004E"/>
              </a:solidFill>
            </a:endParaRPr>
          </a:p>
        </p:txBody>
      </p:sp>
      <p:sp>
        <p:nvSpPr>
          <p:cNvPr id="1323" name="Google Shape;1323;p144"/>
          <p:cNvSpPr/>
          <p:nvPr/>
        </p:nvSpPr>
        <p:spPr>
          <a:xfrm>
            <a:off x="0" y="2019933"/>
            <a:ext cx="12106500" cy="3979200"/>
          </a:xfrm>
          <a:prstGeom prst="rect">
            <a:avLst/>
          </a:prstGeom>
          <a:solidFill>
            <a:srgbClr val="252C33"/>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666666"/>
              </a:solidFill>
            </a:endParaRPr>
          </a:p>
        </p:txBody>
      </p:sp>
      <p:sp>
        <p:nvSpPr>
          <p:cNvPr id="1324" name="Google Shape;1324;p144"/>
          <p:cNvSpPr txBox="1"/>
          <p:nvPr/>
        </p:nvSpPr>
        <p:spPr>
          <a:xfrm>
            <a:off x="1663800" y="1990167"/>
            <a:ext cx="8864400" cy="39792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None/>
            </a:pPr>
            <a:r>
              <a:rPr b="1" lang="en-GB" sz="1900">
                <a:solidFill>
                  <a:srgbClr val="8BE9FD"/>
                </a:solidFill>
                <a:highlight>
                  <a:srgbClr val="282A36"/>
                </a:highlight>
                <a:latin typeface="Fira Mono"/>
                <a:ea typeface="Fira Mono"/>
                <a:cs typeface="Fira Mono"/>
                <a:sym typeface="Fira Mono"/>
              </a:rPr>
              <a:t>Feature</a:t>
            </a:r>
            <a:r>
              <a:rPr lang="en-GB" sz="1900">
                <a:solidFill>
                  <a:srgbClr val="F8F8F2"/>
                </a:solidFill>
                <a:highlight>
                  <a:srgbClr val="282A36"/>
                </a:highlight>
                <a:latin typeface="Fira Mono"/>
                <a:ea typeface="Fira Mono"/>
                <a:cs typeface="Fira Mono"/>
                <a:sym typeface="Fira Mono"/>
              </a:rPr>
              <a:t>: Get the customer based on id</a:t>
            </a:r>
            <a:endParaRPr sz="1900">
              <a:solidFill>
                <a:srgbClr val="F8F8F2"/>
              </a:solidFill>
              <a:highlight>
                <a:srgbClr val="282A36"/>
              </a:highlight>
              <a:latin typeface="Fira Mono"/>
              <a:ea typeface="Fira Mono"/>
              <a:cs typeface="Fira Mono"/>
              <a:sym typeface="Fira Mono"/>
            </a:endParaRPr>
          </a:p>
          <a:p>
            <a:pPr indent="0" lvl="0" marL="0" marR="0" rtl="0" algn="l">
              <a:lnSpc>
                <a:spcPct val="115000"/>
              </a:lnSpc>
              <a:spcBef>
                <a:spcPts val="0"/>
              </a:spcBef>
              <a:spcAft>
                <a:spcPts val="0"/>
              </a:spcAft>
              <a:buNone/>
            </a:pPr>
            <a:r>
              <a:rPr lang="en-GB" sz="1900">
                <a:solidFill>
                  <a:srgbClr val="F8F8F2"/>
                </a:solidFill>
                <a:highlight>
                  <a:srgbClr val="282A36"/>
                </a:highlight>
                <a:latin typeface="Fira Mono"/>
                <a:ea typeface="Fira Mono"/>
                <a:cs typeface="Fira Mono"/>
                <a:sym typeface="Fira Mono"/>
              </a:rPr>
              <a:t>  As a service </a:t>
            </a:r>
            <a:endParaRPr sz="1900">
              <a:solidFill>
                <a:srgbClr val="F8F8F2"/>
              </a:solidFill>
              <a:highlight>
                <a:srgbClr val="282A36"/>
              </a:highlight>
              <a:latin typeface="Fira Mono"/>
              <a:ea typeface="Fira Mono"/>
              <a:cs typeface="Fira Mono"/>
              <a:sym typeface="Fira Mono"/>
            </a:endParaRPr>
          </a:p>
          <a:p>
            <a:pPr indent="0" lvl="0" marL="0" marR="0" rtl="0" algn="l">
              <a:lnSpc>
                <a:spcPct val="115000"/>
              </a:lnSpc>
              <a:spcBef>
                <a:spcPts val="0"/>
              </a:spcBef>
              <a:spcAft>
                <a:spcPts val="0"/>
              </a:spcAft>
              <a:buNone/>
            </a:pPr>
            <a:r>
              <a:rPr lang="en-GB" sz="1900">
                <a:solidFill>
                  <a:srgbClr val="F8F8F2"/>
                </a:solidFill>
                <a:highlight>
                  <a:srgbClr val="282A36"/>
                </a:highlight>
                <a:latin typeface="Fira Mono"/>
                <a:ea typeface="Fira Mono"/>
                <a:cs typeface="Fira Mono"/>
                <a:sym typeface="Fira Mono"/>
              </a:rPr>
              <a:t>  I want to get the customer details </a:t>
            </a:r>
            <a:endParaRPr sz="1900">
              <a:solidFill>
                <a:srgbClr val="F8F8F2"/>
              </a:solidFill>
              <a:highlight>
                <a:srgbClr val="282A36"/>
              </a:highlight>
              <a:latin typeface="Fira Mono"/>
              <a:ea typeface="Fira Mono"/>
              <a:cs typeface="Fira Mono"/>
              <a:sym typeface="Fira Mono"/>
            </a:endParaRPr>
          </a:p>
          <a:p>
            <a:pPr indent="0" lvl="0" marL="0" marR="0" rtl="0" algn="l">
              <a:lnSpc>
                <a:spcPct val="115000"/>
              </a:lnSpc>
              <a:spcBef>
                <a:spcPts val="0"/>
              </a:spcBef>
              <a:spcAft>
                <a:spcPts val="0"/>
              </a:spcAft>
              <a:buNone/>
            </a:pPr>
            <a:r>
              <a:rPr lang="en-GB" sz="1900">
                <a:solidFill>
                  <a:srgbClr val="F8F8F2"/>
                </a:solidFill>
                <a:highlight>
                  <a:srgbClr val="282A36"/>
                </a:highlight>
                <a:latin typeface="Fira Mono"/>
                <a:ea typeface="Fira Mono"/>
                <a:cs typeface="Fira Mono"/>
                <a:sym typeface="Fira Mono"/>
              </a:rPr>
              <a:t>  So that I can check whether they exist.</a:t>
            </a:r>
            <a:endParaRPr sz="1900">
              <a:solidFill>
                <a:srgbClr val="F8F8F2"/>
              </a:solidFill>
              <a:highlight>
                <a:srgbClr val="282A36"/>
              </a:highlight>
              <a:latin typeface="Fira Mono"/>
              <a:ea typeface="Fira Mono"/>
              <a:cs typeface="Fira Mono"/>
              <a:sym typeface="Fira Mono"/>
            </a:endParaRPr>
          </a:p>
          <a:p>
            <a:pPr indent="0" lvl="0" marL="0" marR="0" rtl="0" algn="l">
              <a:lnSpc>
                <a:spcPct val="115000"/>
              </a:lnSpc>
              <a:spcBef>
                <a:spcPts val="0"/>
              </a:spcBef>
              <a:spcAft>
                <a:spcPts val="0"/>
              </a:spcAft>
              <a:buNone/>
            </a:pPr>
            <a:r>
              <a:t/>
            </a:r>
            <a:endParaRPr sz="1900">
              <a:solidFill>
                <a:srgbClr val="F8F8F2"/>
              </a:solidFill>
              <a:highlight>
                <a:srgbClr val="282A36"/>
              </a:highlight>
              <a:latin typeface="Fira Mono"/>
              <a:ea typeface="Fira Mono"/>
              <a:cs typeface="Fira Mono"/>
              <a:sym typeface="Fira Mono"/>
            </a:endParaRPr>
          </a:p>
          <a:p>
            <a:pPr indent="0" lvl="0" marL="0" marR="0" rtl="0" algn="l">
              <a:lnSpc>
                <a:spcPct val="115000"/>
              </a:lnSpc>
              <a:spcBef>
                <a:spcPts val="0"/>
              </a:spcBef>
              <a:spcAft>
                <a:spcPts val="0"/>
              </a:spcAft>
              <a:buNone/>
            </a:pPr>
            <a:r>
              <a:rPr lang="en-GB" sz="1900">
                <a:solidFill>
                  <a:srgbClr val="F8F8F2"/>
                </a:solidFill>
                <a:highlight>
                  <a:srgbClr val="282A36"/>
                </a:highlight>
                <a:latin typeface="Fira Mono"/>
                <a:ea typeface="Fira Mono"/>
                <a:cs typeface="Fira Mono"/>
                <a:sym typeface="Fira Mono"/>
              </a:rPr>
              <a:t>  </a:t>
            </a:r>
            <a:r>
              <a:rPr b="1" lang="en-GB" sz="1900">
                <a:solidFill>
                  <a:srgbClr val="8BE9FD"/>
                </a:solidFill>
                <a:highlight>
                  <a:srgbClr val="282A36"/>
                </a:highlight>
                <a:latin typeface="Fira Mono"/>
                <a:ea typeface="Fira Mono"/>
                <a:cs typeface="Fira Mono"/>
                <a:sym typeface="Fira Mono"/>
              </a:rPr>
              <a:t>Scenario</a:t>
            </a:r>
            <a:r>
              <a:rPr lang="en-GB" sz="1900">
                <a:solidFill>
                  <a:srgbClr val="F8F8F2"/>
                </a:solidFill>
                <a:highlight>
                  <a:srgbClr val="282A36"/>
                </a:highlight>
                <a:latin typeface="Fira Mono"/>
                <a:ea typeface="Fira Mono"/>
                <a:cs typeface="Fira Mono"/>
                <a:sym typeface="Fira Mono"/>
              </a:rPr>
              <a:t>: Fetching existing customer</a:t>
            </a:r>
            <a:endParaRPr sz="1900">
              <a:solidFill>
                <a:srgbClr val="F8F8F2"/>
              </a:solidFill>
              <a:highlight>
                <a:srgbClr val="282A36"/>
              </a:highlight>
              <a:latin typeface="Fira Mono"/>
              <a:ea typeface="Fira Mono"/>
              <a:cs typeface="Fira Mono"/>
              <a:sym typeface="Fira Mono"/>
            </a:endParaRPr>
          </a:p>
          <a:p>
            <a:pPr indent="0" lvl="0" marL="0" marR="0" rtl="0" algn="l">
              <a:lnSpc>
                <a:spcPct val="115000"/>
              </a:lnSpc>
              <a:spcBef>
                <a:spcPts val="0"/>
              </a:spcBef>
              <a:spcAft>
                <a:spcPts val="0"/>
              </a:spcAft>
              <a:buNone/>
            </a:pPr>
            <a:r>
              <a:rPr lang="en-GB" sz="1900">
                <a:solidFill>
                  <a:srgbClr val="F8F8F2"/>
                </a:solidFill>
                <a:highlight>
                  <a:srgbClr val="282A36"/>
                </a:highlight>
                <a:latin typeface="Fira Mono"/>
                <a:ea typeface="Fira Mono"/>
                <a:cs typeface="Fira Mono"/>
                <a:sym typeface="Fira Mono"/>
              </a:rPr>
              <a:t>    </a:t>
            </a:r>
            <a:r>
              <a:rPr b="1" lang="en-GB" sz="1900">
                <a:solidFill>
                  <a:srgbClr val="8BE9FD"/>
                </a:solidFill>
                <a:highlight>
                  <a:srgbClr val="282A36"/>
                </a:highlight>
                <a:latin typeface="Fira Mono"/>
                <a:ea typeface="Fira Mono"/>
                <a:cs typeface="Fira Mono"/>
                <a:sym typeface="Fira Mono"/>
              </a:rPr>
              <a:t>Given</a:t>
            </a:r>
            <a:r>
              <a:rPr lang="en-GB" sz="1900">
                <a:solidFill>
                  <a:srgbClr val="F8F8F2"/>
                </a:solidFill>
                <a:highlight>
                  <a:srgbClr val="282A36"/>
                </a:highlight>
                <a:latin typeface="Fira Mono"/>
                <a:ea typeface="Fira Mono"/>
                <a:cs typeface="Fira Mono"/>
                <a:sym typeface="Fira Mono"/>
              </a:rPr>
              <a:t> customer </a:t>
            </a:r>
            <a:r>
              <a:rPr lang="en-GB" sz="1900">
                <a:solidFill>
                  <a:srgbClr val="F1FA8C"/>
                </a:solidFill>
                <a:highlight>
                  <a:srgbClr val="282A36"/>
                </a:highlight>
                <a:latin typeface="Fira Mono"/>
                <a:ea typeface="Fira Mono"/>
                <a:cs typeface="Fira Mono"/>
                <a:sym typeface="Fira Mono"/>
              </a:rPr>
              <a:t>"Nicole Forsgren"</a:t>
            </a:r>
            <a:r>
              <a:rPr lang="en-GB" sz="1900">
                <a:solidFill>
                  <a:srgbClr val="F8F8F2"/>
                </a:solidFill>
                <a:highlight>
                  <a:srgbClr val="282A36"/>
                </a:highlight>
                <a:latin typeface="Fira Mono"/>
                <a:ea typeface="Fira Mono"/>
                <a:cs typeface="Fira Mono"/>
                <a:sym typeface="Fira Mono"/>
              </a:rPr>
              <a:t> with ID </a:t>
            </a:r>
            <a:r>
              <a:rPr lang="en-GB" sz="1900">
                <a:solidFill>
                  <a:srgbClr val="F1FA8C"/>
                </a:solidFill>
                <a:highlight>
                  <a:srgbClr val="282A36"/>
                </a:highlight>
                <a:latin typeface="Fira Mono"/>
                <a:ea typeface="Fira Mono"/>
                <a:cs typeface="Fira Mono"/>
                <a:sym typeface="Fira Mono"/>
              </a:rPr>
              <a:t>"12345"</a:t>
            </a:r>
            <a:r>
              <a:rPr lang="en-GB" sz="1900">
                <a:solidFill>
                  <a:srgbClr val="F8F8F2"/>
                </a:solidFill>
                <a:highlight>
                  <a:srgbClr val="282A36"/>
                </a:highlight>
                <a:latin typeface="Fira Mono"/>
                <a:ea typeface="Fira Mono"/>
                <a:cs typeface="Fira Mono"/>
                <a:sym typeface="Fira Mono"/>
              </a:rPr>
              <a:t> exists</a:t>
            </a:r>
            <a:endParaRPr sz="1900">
              <a:solidFill>
                <a:srgbClr val="F8F8F2"/>
              </a:solidFill>
              <a:highlight>
                <a:srgbClr val="282A36"/>
              </a:highlight>
              <a:latin typeface="Fira Mono"/>
              <a:ea typeface="Fira Mono"/>
              <a:cs typeface="Fira Mono"/>
              <a:sym typeface="Fira Mono"/>
            </a:endParaRPr>
          </a:p>
          <a:p>
            <a:pPr indent="0" lvl="0" marL="0" marR="0" rtl="0" algn="l">
              <a:lnSpc>
                <a:spcPct val="115000"/>
              </a:lnSpc>
              <a:spcBef>
                <a:spcPts val="0"/>
              </a:spcBef>
              <a:spcAft>
                <a:spcPts val="0"/>
              </a:spcAft>
              <a:buNone/>
            </a:pPr>
            <a:r>
              <a:rPr lang="en-GB" sz="1900">
                <a:solidFill>
                  <a:srgbClr val="F8F8F2"/>
                </a:solidFill>
                <a:highlight>
                  <a:srgbClr val="282A36"/>
                </a:highlight>
                <a:latin typeface="Fira Mono"/>
                <a:ea typeface="Fira Mono"/>
                <a:cs typeface="Fira Mono"/>
                <a:sym typeface="Fira Mono"/>
              </a:rPr>
              <a:t>    </a:t>
            </a:r>
            <a:r>
              <a:rPr b="1" lang="en-GB" sz="1900">
                <a:solidFill>
                  <a:srgbClr val="8BE9FD"/>
                </a:solidFill>
                <a:highlight>
                  <a:srgbClr val="282A36"/>
                </a:highlight>
                <a:latin typeface="Fira Mono"/>
                <a:ea typeface="Fira Mono"/>
                <a:cs typeface="Fira Mono"/>
                <a:sym typeface="Fira Mono"/>
              </a:rPr>
              <a:t>When</a:t>
            </a:r>
            <a:r>
              <a:rPr lang="en-GB" sz="1900">
                <a:solidFill>
                  <a:srgbClr val="F8F8F2"/>
                </a:solidFill>
                <a:highlight>
                  <a:srgbClr val="282A36"/>
                </a:highlight>
                <a:latin typeface="Fira Mono"/>
                <a:ea typeface="Fira Mono"/>
                <a:cs typeface="Fira Mono"/>
                <a:sym typeface="Fira Mono"/>
              </a:rPr>
              <a:t> I fetch customer </a:t>
            </a:r>
            <a:r>
              <a:rPr lang="en-GB" sz="1900">
                <a:solidFill>
                  <a:srgbClr val="F1FA8C"/>
                </a:solidFill>
                <a:highlight>
                  <a:srgbClr val="282A36"/>
                </a:highlight>
                <a:latin typeface="Fira Mono"/>
                <a:ea typeface="Fira Mono"/>
                <a:cs typeface="Fira Mono"/>
                <a:sym typeface="Fira Mono"/>
              </a:rPr>
              <a:t>"12345"</a:t>
            </a:r>
            <a:endParaRPr sz="1900">
              <a:solidFill>
                <a:srgbClr val="F8F8F2"/>
              </a:solidFill>
              <a:highlight>
                <a:srgbClr val="282A36"/>
              </a:highlight>
              <a:latin typeface="Fira Mono"/>
              <a:ea typeface="Fira Mono"/>
              <a:cs typeface="Fira Mono"/>
              <a:sym typeface="Fira Mono"/>
            </a:endParaRPr>
          </a:p>
          <a:p>
            <a:pPr indent="0" lvl="0" marL="0" marR="0" rtl="0" algn="l">
              <a:lnSpc>
                <a:spcPct val="115000"/>
              </a:lnSpc>
              <a:spcBef>
                <a:spcPts val="0"/>
              </a:spcBef>
              <a:spcAft>
                <a:spcPts val="0"/>
              </a:spcAft>
              <a:buNone/>
            </a:pPr>
            <a:r>
              <a:rPr lang="en-GB" sz="1900">
                <a:solidFill>
                  <a:srgbClr val="F8F8F2"/>
                </a:solidFill>
                <a:highlight>
                  <a:srgbClr val="282A36"/>
                </a:highlight>
                <a:latin typeface="Fira Mono"/>
                <a:ea typeface="Fira Mono"/>
                <a:cs typeface="Fira Mono"/>
                <a:sym typeface="Fira Mono"/>
              </a:rPr>
              <a:t>    </a:t>
            </a:r>
            <a:r>
              <a:rPr b="1" lang="en-GB" sz="1900">
                <a:solidFill>
                  <a:srgbClr val="8BE9FD"/>
                </a:solidFill>
                <a:highlight>
                  <a:srgbClr val="282A36"/>
                </a:highlight>
                <a:latin typeface="Fira Mono"/>
                <a:ea typeface="Fira Mono"/>
                <a:cs typeface="Fira Mono"/>
                <a:sym typeface="Fira Mono"/>
              </a:rPr>
              <a:t>Then</a:t>
            </a:r>
            <a:r>
              <a:rPr lang="en-GB" sz="1900">
                <a:solidFill>
                  <a:srgbClr val="F8F8F2"/>
                </a:solidFill>
                <a:highlight>
                  <a:srgbClr val="282A36"/>
                </a:highlight>
                <a:latin typeface="Fira Mono"/>
                <a:ea typeface="Fira Mono"/>
                <a:cs typeface="Fira Mono"/>
                <a:sym typeface="Fira Mono"/>
              </a:rPr>
              <a:t> I should see customer </a:t>
            </a:r>
            <a:r>
              <a:rPr lang="en-GB" sz="1900">
                <a:solidFill>
                  <a:srgbClr val="F1FA8C"/>
                </a:solidFill>
                <a:highlight>
                  <a:srgbClr val="282A36"/>
                </a:highlight>
                <a:latin typeface="Fira Mono"/>
                <a:ea typeface="Fira Mono"/>
                <a:cs typeface="Fira Mono"/>
                <a:sym typeface="Fira Mono"/>
              </a:rPr>
              <a:t>"Nicole Forsgren"</a:t>
            </a:r>
            <a:endParaRPr b="1" sz="1900">
              <a:solidFill>
                <a:srgbClr val="8BE9FD"/>
              </a:solidFill>
              <a:highlight>
                <a:srgbClr val="282A36"/>
              </a:highlight>
              <a:latin typeface="Fira Mono"/>
              <a:ea typeface="Fira Mono"/>
              <a:cs typeface="Fira Mono"/>
              <a:sym typeface="Fira Mono"/>
            </a:endParaRPr>
          </a:p>
        </p:txBody>
      </p:sp>
      <p:sp>
        <p:nvSpPr>
          <p:cNvPr id="1325" name="Google Shape;1325;p144"/>
          <p:cNvSpPr/>
          <p:nvPr/>
        </p:nvSpPr>
        <p:spPr>
          <a:xfrm>
            <a:off x="948167" y="2147067"/>
            <a:ext cx="9712800" cy="2273100"/>
          </a:xfrm>
          <a:prstGeom prst="rect">
            <a:avLst/>
          </a:prstGeom>
          <a:solidFill>
            <a:srgbClr val="282A36">
              <a:alpha val="586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6" name="Google Shape;1326;p144"/>
          <p:cNvSpPr/>
          <p:nvPr/>
        </p:nvSpPr>
        <p:spPr>
          <a:xfrm>
            <a:off x="1298400" y="4826167"/>
            <a:ext cx="9712800" cy="1143300"/>
          </a:xfrm>
          <a:prstGeom prst="rect">
            <a:avLst/>
          </a:prstGeom>
          <a:solidFill>
            <a:srgbClr val="282A36">
              <a:alpha val="586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7" name="Google Shape;1327;p144"/>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328" name="Google Shape;1328;p144"/>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45"/>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How does this magic get executed?</a:t>
            </a:r>
            <a:endParaRPr>
              <a:solidFill>
                <a:srgbClr val="FF004E"/>
              </a:solidFill>
            </a:endParaRPr>
          </a:p>
        </p:txBody>
      </p:sp>
      <p:sp>
        <p:nvSpPr>
          <p:cNvPr id="1334" name="Google Shape;1334;p145"/>
          <p:cNvSpPr/>
          <p:nvPr/>
        </p:nvSpPr>
        <p:spPr>
          <a:xfrm>
            <a:off x="0" y="2019933"/>
            <a:ext cx="12106500" cy="459600"/>
          </a:xfrm>
          <a:prstGeom prst="rect">
            <a:avLst/>
          </a:prstGeom>
          <a:solidFill>
            <a:srgbClr val="252C33"/>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666666"/>
              </a:solidFill>
            </a:endParaRPr>
          </a:p>
        </p:txBody>
      </p:sp>
      <p:sp>
        <p:nvSpPr>
          <p:cNvPr id="1335" name="Google Shape;1335;p145"/>
          <p:cNvSpPr txBox="1"/>
          <p:nvPr/>
        </p:nvSpPr>
        <p:spPr>
          <a:xfrm>
            <a:off x="1663800" y="1990167"/>
            <a:ext cx="8864400" cy="4596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None/>
            </a:pPr>
            <a:r>
              <a:rPr lang="en-GB" sz="1900">
                <a:solidFill>
                  <a:srgbClr val="F8F8F2"/>
                </a:solidFill>
                <a:highlight>
                  <a:srgbClr val="282A36"/>
                </a:highlight>
                <a:latin typeface="Fira Mono"/>
                <a:ea typeface="Fira Mono"/>
                <a:cs typeface="Fira Mono"/>
                <a:sym typeface="Fira Mono"/>
              </a:rPr>
              <a:t>    </a:t>
            </a:r>
            <a:r>
              <a:rPr b="1" lang="en-GB" sz="1900">
                <a:solidFill>
                  <a:srgbClr val="8BE9FD"/>
                </a:solidFill>
                <a:highlight>
                  <a:srgbClr val="282A36"/>
                </a:highlight>
                <a:latin typeface="Fira Mono"/>
                <a:ea typeface="Fira Mono"/>
                <a:cs typeface="Fira Mono"/>
                <a:sym typeface="Fira Mono"/>
              </a:rPr>
              <a:t>Given</a:t>
            </a:r>
            <a:r>
              <a:rPr lang="en-GB" sz="1900">
                <a:solidFill>
                  <a:srgbClr val="F8F8F2"/>
                </a:solidFill>
                <a:highlight>
                  <a:srgbClr val="282A36"/>
                </a:highlight>
                <a:latin typeface="Fira Mono"/>
                <a:ea typeface="Fira Mono"/>
                <a:cs typeface="Fira Mono"/>
                <a:sym typeface="Fira Mono"/>
              </a:rPr>
              <a:t> customer </a:t>
            </a:r>
            <a:r>
              <a:rPr lang="en-GB" sz="1900">
                <a:solidFill>
                  <a:srgbClr val="F1FA8C"/>
                </a:solidFill>
                <a:highlight>
                  <a:srgbClr val="282A36"/>
                </a:highlight>
                <a:latin typeface="Fira Mono"/>
                <a:ea typeface="Fira Mono"/>
                <a:cs typeface="Fira Mono"/>
                <a:sym typeface="Fira Mono"/>
              </a:rPr>
              <a:t>"Nicole Forsgren"</a:t>
            </a:r>
            <a:r>
              <a:rPr lang="en-GB" sz="1900">
                <a:solidFill>
                  <a:srgbClr val="F8F8F2"/>
                </a:solidFill>
                <a:highlight>
                  <a:srgbClr val="282A36"/>
                </a:highlight>
                <a:latin typeface="Fira Mono"/>
                <a:ea typeface="Fira Mono"/>
                <a:cs typeface="Fira Mono"/>
                <a:sym typeface="Fira Mono"/>
              </a:rPr>
              <a:t> with ID </a:t>
            </a:r>
            <a:r>
              <a:rPr lang="en-GB" sz="1900">
                <a:solidFill>
                  <a:srgbClr val="F1FA8C"/>
                </a:solidFill>
                <a:highlight>
                  <a:srgbClr val="282A36"/>
                </a:highlight>
                <a:latin typeface="Fira Mono"/>
                <a:ea typeface="Fira Mono"/>
                <a:cs typeface="Fira Mono"/>
                <a:sym typeface="Fira Mono"/>
              </a:rPr>
              <a:t>"12345"</a:t>
            </a:r>
            <a:r>
              <a:rPr lang="en-GB" sz="1900">
                <a:solidFill>
                  <a:srgbClr val="F8F8F2"/>
                </a:solidFill>
                <a:highlight>
                  <a:srgbClr val="282A36"/>
                </a:highlight>
                <a:latin typeface="Fira Mono"/>
                <a:ea typeface="Fira Mono"/>
                <a:cs typeface="Fira Mono"/>
                <a:sym typeface="Fira Mono"/>
              </a:rPr>
              <a:t> exists</a:t>
            </a:r>
            <a:endParaRPr b="1" sz="1900">
              <a:solidFill>
                <a:srgbClr val="8BE9FD"/>
              </a:solidFill>
              <a:highlight>
                <a:srgbClr val="282A36"/>
              </a:highlight>
              <a:latin typeface="Fira Mono"/>
              <a:ea typeface="Fira Mono"/>
              <a:cs typeface="Fira Mono"/>
              <a:sym typeface="Fira Mono"/>
            </a:endParaRPr>
          </a:p>
        </p:txBody>
      </p:sp>
      <p:sp>
        <p:nvSpPr>
          <p:cNvPr id="1336" name="Google Shape;1336;p145"/>
          <p:cNvSpPr txBox="1"/>
          <p:nvPr/>
        </p:nvSpPr>
        <p:spPr>
          <a:xfrm>
            <a:off x="2314833" y="2552133"/>
            <a:ext cx="7476000" cy="795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GB" sz="2400">
                <a:latin typeface="Titillium Web"/>
                <a:ea typeface="Titillium Web"/>
                <a:cs typeface="Titillium Web"/>
                <a:sym typeface="Titillium Web"/>
              </a:rPr>
              <a:t>Matches the annotation</a:t>
            </a:r>
            <a:endParaRPr sz="2400">
              <a:latin typeface="Titillium Web"/>
              <a:ea typeface="Titillium Web"/>
              <a:cs typeface="Titillium Web"/>
              <a:sym typeface="Titillium Web"/>
            </a:endParaRPr>
          </a:p>
        </p:txBody>
      </p:sp>
      <p:sp>
        <p:nvSpPr>
          <p:cNvPr id="1337" name="Google Shape;1337;p145"/>
          <p:cNvSpPr/>
          <p:nvPr/>
        </p:nvSpPr>
        <p:spPr>
          <a:xfrm>
            <a:off x="2102425" y="2563317"/>
            <a:ext cx="212400" cy="1161300"/>
          </a:xfrm>
          <a:prstGeom prst="downArrow">
            <a:avLst>
              <a:gd fmla="val 50000" name="adj1"/>
              <a:gd fmla="val 50000" name="adj2"/>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8" name="Google Shape;1338;p145"/>
          <p:cNvSpPr/>
          <p:nvPr/>
        </p:nvSpPr>
        <p:spPr>
          <a:xfrm>
            <a:off x="9877175" y="2563317"/>
            <a:ext cx="212400" cy="1161300"/>
          </a:xfrm>
          <a:prstGeom prst="downArrow">
            <a:avLst>
              <a:gd fmla="val 50000" name="adj1"/>
              <a:gd fmla="val 50000" name="adj2"/>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9" name="Google Shape;1339;p145"/>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340" name="Google Shape;1340;p145"/>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1341" name="Google Shape;1341;p145"/>
          <p:cNvPicPr preferRelativeResize="0"/>
          <p:nvPr/>
        </p:nvPicPr>
        <p:blipFill>
          <a:blip r:embed="rId3">
            <a:alphaModFix/>
          </a:blip>
          <a:stretch>
            <a:fillRect/>
          </a:stretch>
        </p:blipFill>
        <p:spPr>
          <a:xfrm>
            <a:off x="1666825" y="3800908"/>
            <a:ext cx="8877300" cy="21145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46"/>
          <p:cNvSpPr txBox="1"/>
          <p:nvPr>
            <p:ph type="ctrTitle"/>
          </p:nvPr>
        </p:nvSpPr>
        <p:spPr>
          <a:xfrm>
            <a:off x="1798604" y="1208900"/>
            <a:ext cx="8466600" cy="477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GB">
                <a:latin typeface="Montserrat"/>
                <a:ea typeface="Montserrat"/>
                <a:cs typeface="Montserrat"/>
                <a:sym typeface="Montserrat"/>
              </a:rPr>
              <a:t>BDD</a:t>
            </a:r>
            <a:r>
              <a:rPr lang="en-GB">
                <a:latin typeface="Montserrat"/>
                <a:ea typeface="Montserrat"/>
                <a:cs typeface="Montserrat"/>
                <a:sym typeface="Montserrat"/>
              </a:rPr>
              <a:t> - Let’s do it</a:t>
            </a:r>
            <a:endParaRPr>
              <a:latin typeface="Montserrat"/>
              <a:ea typeface="Montserrat"/>
              <a:cs typeface="Montserrat"/>
              <a:sym typeface="Montserrat"/>
            </a:endParaRPr>
          </a:p>
        </p:txBody>
      </p:sp>
      <p:sp>
        <p:nvSpPr>
          <p:cNvPr id="1347" name="Google Shape;1347;p146"/>
          <p:cNvSpPr txBox="1"/>
          <p:nvPr>
            <p:ph idx="1" type="body"/>
          </p:nvPr>
        </p:nvSpPr>
        <p:spPr>
          <a:xfrm>
            <a:off x="1798607" y="1695933"/>
            <a:ext cx="8466600" cy="3592800"/>
          </a:xfrm>
          <a:prstGeom prst="rect">
            <a:avLst/>
          </a:prstGeom>
        </p:spPr>
        <p:txBody>
          <a:bodyPr anchorCtr="0" anchor="t" bIns="45700" lIns="0" spcFirstLastPara="1" rIns="91425" wrap="square" tIns="45700">
            <a:noAutofit/>
          </a:bodyPr>
          <a:lstStyle/>
          <a:p>
            <a:pPr indent="0" lvl="0" marL="0" rtl="0" algn="l">
              <a:spcBef>
                <a:spcPts val="0"/>
              </a:spcBef>
              <a:spcAft>
                <a:spcPts val="900"/>
              </a:spcAft>
              <a:buNone/>
            </a:pPr>
            <a:r>
              <a:t/>
            </a:r>
            <a:endParaRPr/>
          </a:p>
        </p:txBody>
      </p:sp>
      <p:sp>
        <p:nvSpPr>
          <p:cNvPr id="1348" name="Google Shape;1348;p146"/>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1349" name="Google Shape;1349;p146"/>
          <p:cNvSpPr txBox="1"/>
          <p:nvPr>
            <p:ph idx="2" type="body"/>
          </p:nvPr>
        </p:nvSpPr>
        <p:spPr>
          <a:xfrm>
            <a:off x="8735911" y="1399991"/>
            <a:ext cx="1365900" cy="324900"/>
          </a:xfrm>
          <a:prstGeom prst="rect">
            <a:avLst/>
          </a:prstGeom>
        </p:spPr>
        <p:txBody>
          <a:bodyPr anchorCtr="0" anchor="t" bIns="45700" lIns="0" spcFirstLastPara="1" rIns="0" wrap="square" tIns="45700">
            <a:noAutofit/>
          </a:bodyPr>
          <a:lstStyle/>
          <a:p>
            <a:pPr indent="0" lvl="0" marL="0" rtl="0" algn="r">
              <a:spcBef>
                <a:spcPts val="0"/>
              </a:spcBef>
              <a:spcAft>
                <a:spcPts val="60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147"/>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How do we automate BDD?</a:t>
            </a:r>
            <a:endParaRPr/>
          </a:p>
        </p:txBody>
      </p:sp>
      <p:sp>
        <p:nvSpPr>
          <p:cNvPr id="1355" name="Google Shape;1355;p147"/>
          <p:cNvSpPr txBox="1"/>
          <p:nvPr/>
        </p:nvSpPr>
        <p:spPr>
          <a:xfrm>
            <a:off x="6495200" y="1911333"/>
            <a:ext cx="5169600" cy="4030800"/>
          </a:xfrm>
          <a:prstGeom prst="rect">
            <a:avLst/>
          </a:prstGeom>
          <a:noFill/>
          <a:ln>
            <a:noFill/>
          </a:ln>
        </p:spPr>
        <p:txBody>
          <a:bodyPr anchorCtr="0" anchor="t" bIns="0" lIns="0" spcFirstLastPara="1" rIns="0" wrap="square" tIns="0">
            <a:noAutofit/>
          </a:bodyPr>
          <a:lstStyle/>
          <a:p>
            <a:pPr indent="0" lvl="0" marL="0" rtl="0" algn="l">
              <a:lnSpc>
                <a:spcPct val="113000"/>
              </a:lnSpc>
              <a:spcBef>
                <a:spcPts val="0"/>
              </a:spcBef>
              <a:spcAft>
                <a:spcPts val="800"/>
              </a:spcAft>
              <a:buNone/>
            </a:pPr>
            <a:r>
              <a:t/>
            </a:r>
            <a:endParaRPr sz="1300">
              <a:solidFill>
                <a:srgbClr val="595959"/>
              </a:solidFill>
              <a:latin typeface="Maven Pro"/>
              <a:ea typeface="Maven Pro"/>
              <a:cs typeface="Maven Pro"/>
              <a:sym typeface="Maven Pro"/>
            </a:endParaRPr>
          </a:p>
        </p:txBody>
      </p:sp>
      <p:sp>
        <p:nvSpPr>
          <p:cNvPr id="1356" name="Google Shape;1356;p147"/>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sz="1900">
                <a:solidFill>
                  <a:schemeClr val="dk1"/>
                </a:solidFill>
              </a:rPr>
              <a:t>There exist many BDD test automation frameworks for most mainstream programming languages.</a:t>
            </a:r>
            <a:endParaRPr sz="1900">
              <a:solidFill>
                <a:schemeClr val="dk1"/>
              </a:solidFill>
            </a:endParaRPr>
          </a:p>
          <a:p>
            <a:pPr indent="0" lvl="0" marL="0" rtl="0" algn="l">
              <a:lnSpc>
                <a:spcPct val="150000"/>
              </a:lnSpc>
              <a:spcBef>
                <a:spcPts val="600"/>
              </a:spcBef>
              <a:spcAft>
                <a:spcPts val="0"/>
              </a:spcAft>
              <a:buNone/>
            </a:pPr>
            <a:r>
              <a:rPr lang="en-GB" sz="1900">
                <a:solidFill>
                  <a:schemeClr val="dk1"/>
                </a:solidFill>
              </a:rPr>
              <a:t>The frameworks will read the </a:t>
            </a:r>
            <a:r>
              <a:rPr b="1" lang="en-GB" sz="1900">
                <a:solidFill>
                  <a:schemeClr val="dk1"/>
                </a:solidFill>
              </a:rPr>
              <a:t>Feature Files</a:t>
            </a:r>
            <a:r>
              <a:rPr lang="en-GB" sz="1900">
                <a:solidFill>
                  <a:schemeClr val="dk1"/>
                </a:solidFill>
              </a:rPr>
              <a:t> (see previous slides) and validate that the </a:t>
            </a:r>
            <a:r>
              <a:rPr b="1" lang="en-GB" sz="1900">
                <a:solidFill>
                  <a:schemeClr val="dk1"/>
                </a:solidFill>
              </a:rPr>
              <a:t>code </a:t>
            </a:r>
            <a:r>
              <a:rPr lang="en-GB" sz="1900">
                <a:solidFill>
                  <a:schemeClr val="dk1"/>
                </a:solidFill>
              </a:rPr>
              <a:t>does what those specifications promise</a:t>
            </a:r>
            <a:endParaRPr sz="1900">
              <a:solidFill>
                <a:schemeClr val="dk1"/>
              </a:solidFill>
            </a:endParaRPr>
          </a:p>
          <a:p>
            <a:pPr indent="0" lvl="0" marL="0" rtl="0" algn="l">
              <a:lnSpc>
                <a:spcPct val="150000"/>
              </a:lnSpc>
              <a:spcBef>
                <a:spcPts val="600"/>
              </a:spcBef>
              <a:spcAft>
                <a:spcPts val="0"/>
              </a:spcAft>
              <a:buNone/>
            </a:pPr>
            <a:r>
              <a:t/>
            </a:r>
            <a:endParaRPr sz="1900">
              <a:solidFill>
                <a:schemeClr val="dk1"/>
              </a:solidFill>
            </a:endParaRPr>
          </a:p>
          <a:p>
            <a:pPr indent="0" lvl="0" marL="0" rtl="0" algn="l">
              <a:lnSpc>
                <a:spcPct val="150000"/>
              </a:lnSpc>
              <a:spcBef>
                <a:spcPts val="600"/>
              </a:spcBef>
              <a:spcAft>
                <a:spcPts val="0"/>
              </a:spcAft>
              <a:buNone/>
            </a:pPr>
            <a:r>
              <a:t/>
            </a:r>
            <a:endParaRPr sz="1900">
              <a:solidFill>
                <a:schemeClr val="dk1"/>
              </a:solidFill>
            </a:endParaRPr>
          </a:p>
          <a:p>
            <a:pPr indent="0" lvl="0" marL="0" rtl="0" algn="l">
              <a:lnSpc>
                <a:spcPct val="150000"/>
              </a:lnSpc>
              <a:spcBef>
                <a:spcPts val="600"/>
              </a:spcBef>
              <a:spcAft>
                <a:spcPts val="600"/>
              </a:spcAft>
              <a:buNone/>
            </a:pPr>
            <a:r>
              <a:t/>
            </a:r>
            <a:endParaRPr sz="1900">
              <a:solidFill>
                <a:schemeClr val="dk1"/>
              </a:solidFill>
            </a:endParaRPr>
          </a:p>
        </p:txBody>
      </p:sp>
      <p:sp>
        <p:nvSpPr>
          <p:cNvPr id="1357" name="Google Shape;1357;p147"/>
          <p:cNvSpPr txBox="1"/>
          <p:nvPr/>
        </p:nvSpPr>
        <p:spPr>
          <a:xfrm>
            <a:off x="0" y="0"/>
            <a:ext cx="2000100" cy="261600"/>
          </a:xfrm>
          <a:prstGeom prst="rect">
            <a:avLst/>
          </a:prstGeom>
          <a:noFill/>
          <a:ln>
            <a:noFill/>
          </a:ln>
        </p:spPr>
        <p:txBody>
          <a:bodyPr anchorCtr="0" anchor="t" bIns="60950" lIns="60950" spcFirstLastPara="1" rIns="60950" wrap="square" tIns="60950">
            <a:spAutoFit/>
          </a:bodyPr>
          <a:lstStyle/>
          <a:p>
            <a:pPr indent="0" lvl="0" marL="0" rtl="0" algn="l">
              <a:spcBef>
                <a:spcPts val="0"/>
              </a:spcBef>
              <a:spcAft>
                <a:spcPts val="0"/>
              </a:spcAft>
              <a:buNone/>
            </a:pPr>
            <a:r>
              <a:rPr lang="en-GB" sz="900"/>
              <a:t> </a:t>
            </a:r>
            <a:endParaRPr sz="900"/>
          </a:p>
        </p:txBody>
      </p:sp>
      <p:sp>
        <p:nvSpPr>
          <p:cNvPr id="1358" name="Google Shape;1358;p147"/>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48"/>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BDD frameworks</a:t>
            </a:r>
            <a:endParaRPr/>
          </a:p>
        </p:txBody>
      </p:sp>
      <p:sp>
        <p:nvSpPr>
          <p:cNvPr id="1364" name="Google Shape;1364;p148"/>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sz="1700">
                <a:solidFill>
                  <a:schemeClr val="dk1"/>
                </a:solidFill>
              </a:rPr>
              <a:t>Java </a:t>
            </a:r>
            <a:r>
              <a:rPr lang="en-GB" sz="1700">
                <a:solidFill>
                  <a:schemeClr val="dk1"/>
                </a:solidFill>
              </a:rPr>
              <a:t>- CucumberJVM</a:t>
            </a:r>
            <a:endParaRPr b="1" sz="1700">
              <a:solidFill>
                <a:schemeClr val="dk1"/>
              </a:solidFill>
            </a:endParaRPr>
          </a:p>
          <a:p>
            <a:pPr indent="0" lvl="0" marL="0" rtl="0" algn="l">
              <a:spcBef>
                <a:spcPts val="600"/>
              </a:spcBef>
              <a:spcAft>
                <a:spcPts val="0"/>
              </a:spcAft>
              <a:buNone/>
            </a:pPr>
            <a:r>
              <a:rPr b="1" lang="en-GB" sz="1700">
                <a:solidFill>
                  <a:schemeClr val="dk1"/>
                </a:solidFill>
              </a:rPr>
              <a:t>Python </a:t>
            </a:r>
            <a:r>
              <a:rPr lang="en-GB" sz="1700">
                <a:solidFill>
                  <a:schemeClr val="dk1"/>
                </a:solidFill>
              </a:rPr>
              <a:t>- behave</a:t>
            </a:r>
            <a:endParaRPr sz="1700">
              <a:solidFill>
                <a:schemeClr val="dk1"/>
              </a:solidFill>
            </a:endParaRPr>
          </a:p>
          <a:p>
            <a:pPr indent="0" lvl="0" marL="0" rtl="0" algn="l">
              <a:spcBef>
                <a:spcPts val="600"/>
              </a:spcBef>
              <a:spcAft>
                <a:spcPts val="0"/>
              </a:spcAft>
              <a:buNone/>
            </a:pPr>
            <a:r>
              <a:rPr b="1" lang="en-GB" sz="1700">
                <a:solidFill>
                  <a:schemeClr val="dk1"/>
                </a:solidFill>
              </a:rPr>
              <a:t>Go </a:t>
            </a:r>
            <a:r>
              <a:rPr lang="en-GB" sz="1700">
                <a:solidFill>
                  <a:schemeClr val="dk1"/>
                </a:solidFill>
              </a:rPr>
              <a:t>- GoDog, ginkgo</a:t>
            </a:r>
            <a:endParaRPr sz="1700">
              <a:solidFill>
                <a:schemeClr val="dk1"/>
              </a:solidFill>
            </a:endParaRPr>
          </a:p>
          <a:p>
            <a:pPr indent="0" lvl="0" marL="0" rtl="0" algn="l">
              <a:spcBef>
                <a:spcPts val="600"/>
              </a:spcBef>
              <a:spcAft>
                <a:spcPts val="0"/>
              </a:spcAft>
              <a:buNone/>
            </a:pPr>
            <a:r>
              <a:rPr b="1" lang="en-GB" sz="1700">
                <a:solidFill>
                  <a:schemeClr val="dk1"/>
                </a:solidFill>
              </a:rPr>
              <a:t>.NET</a:t>
            </a:r>
            <a:r>
              <a:rPr lang="en-GB" sz="1700">
                <a:solidFill>
                  <a:schemeClr val="dk1"/>
                </a:solidFill>
              </a:rPr>
              <a:t> - SpecFlow</a:t>
            </a:r>
            <a:endParaRPr sz="1700">
              <a:solidFill>
                <a:schemeClr val="dk1"/>
              </a:solidFill>
            </a:endParaRPr>
          </a:p>
          <a:p>
            <a:pPr indent="0" lvl="0" marL="0" rtl="0" algn="l">
              <a:spcBef>
                <a:spcPts val="600"/>
              </a:spcBef>
              <a:spcAft>
                <a:spcPts val="0"/>
              </a:spcAft>
              <a:buNone/>
            </a:pPr>
            <a:r>
              <a:rPr b="1" lang="en-GB" sz="1700">
                <a:solidFill>
                  <a:schemeClr val="dk1"/>
                </a:solidFill>
              </a:rPr>
              <a:t>JS </a:t>
            </a:r>
            <a:r>
              <a:rPr lang="en-GB" sz="1700">
                <a:solidFill>
                  <a:schemeClr val="dk1"/>
                </a:solidFill>
              </a:rPr>
              <a:t>- Cucumber.js</a:t>
            </a:r>
            <a:endParaRPr sz="1700">
              <a:solidFill>
                <a:schemeClr val="dk1"/>
              </a:solidFill>
            </a:endParaRPr>
          </a:p>
          <a:p>
            <a:pPr indent="0" lvl="0" marL="0" rtl="0" algn="l">
              <a:spcBef>
                <a:spcPts val="600"/>
              </a:spcBef>
              <a:spcAft>
                <a:spcPts val="600"/>
              </a:spcAft>
              <a:buNone/>
            </a:pPr>
            <a:r>
              <a:t/>
            </a:r>
            <a:endParaRPr>
              <a:solidFill>
                <a:schemeClr val="dk1"/>
              </a:solidFill>
            </a:endParaRPr>
          </a:p>
        </p:txBody>
      </p:sp>
      <p:pic>
        <p:nvPicPr>
          <p:cNvPr id="1365" name="Google Shape;1365;p148"/>
          <p:cNvPicPr preferRelativeResize="0"/>
          <p:nvPr/>
        </p:nvPicPr>
        <p:blipFill>
          <a:blip r:embed="rId3">
            <a:alphaModFix/>
          </a:blip>
          <a:stretch>
            <a:fillRect/>
          </a:stretch>
        </p:blipFill>
        <p:spPr>
          <a:xfrm>
            <a:off x="8436875" y="1831200"/>
            <a:ext cx="1428750" cy="1428750"/>
          </a:xfrm>
          <a:prstGeom prst="rect">
            <a:avLst/>
          </a:prstGeom>
          <a:noFill/>
          <a:ln>
            <a:noFill/>
          </a:ln>
        </p:spPr>
      </p:pic>
      <p:pic>
        <p:nvPicPr>
          <p:cNvPr id="1366" name="Google Shape;1366;p148"/>
          <p:cNvPicPr preferRelativeResize="0"/>
          <p:nvPr/>
        </p:nvPicPr>
        <p:blipFill>
          <a:blip r:embed="rId4">
            <a:alphaModFix/>
          </a:blip>
          <a:stretch>
            <a:fillRect/>
          </a:stretch>
        </p:blipFill>
        <p:spPr>
          <a:xfrm>
            <a:off x="6349400" y="4371733"/>
            <a:ext cx="1905000" cy="590550"/>
          </a:xfrm>
          <a:prstGeom prst="rect">
            <a:avLst/>
          </a:prstGeom>
          <a:noFill/>
          <a:ln>
            <a:noFill/>
          </a:ln>
        </p:spPr>
      </p:pic>
      <p:pic>
        <p:nvPicPr>
          <p:cNvPr id="1367" name="Google Shape;1367;p148"/>
          <p:cNvPicPr preferRelativeResize="0"/>
          <p:nvPr/>
        </p:nvPicPr>
        <p:blipFill>
          <a:blip r:embed="rId5">
            <a:alphaModFix/>
          </a:blip>
          <a:stretch>
            <a:fillRect/>
          </a:stretch>
        </p:blipFill>
        <p:spPr>
          <a:xfrm>
            <a:off x="4882783" y="1714492"/>
            <a:ext cx="2675519" cy="1203984"/>
          </a:xfrm>
          <a:prstGeom prst="rect">
            <a:avLst/>
          </a:prstGeom>
          <a:noFill/>
          <a:ln>
            <a:noFill/>
          </a:ln>
        </p:spPr>
      </p:pic>
      <p:pic>
        <p:nvPicPr>
          <p:cNvPr id="1368" name="Google Shape;1368;p148"/>
          <p:cNvPicPr preferRelativeResize="0"/>
          <p:nvPr/>
        </p:nvPicPr>
        <p:blipFill>
          <a:blip r:embed="rId6">
            <a:alphaModFix/>
          </a:blip>
          <a:stretch>
            <a:fillRect/>
          </a:stretch>
        </p:blipFill>
        <p:spPr>
          <a:xfrm>
            <a:off x="9540875" y="4371733"/>
            <a:ext cx="2025650" cy="812800"/>
          </a:xfrm>
          <a:prstGeom prst="rect">
            <a:avLst/>
          </a:prstGeom>
          <a:noFill/>
          <a:ln>
            <a:noFill/>
          </a:ln>
        </p:spPr>
      </p:pic>
      <p:pic>
        <p:nvPicPr>
          <p:cNvPr id="1369" name="Google Shape;1369;p148"/>
          <p:cNvPicPr preferRelativeResize="0"/>
          <p:nvPr/>
        </p:nvPicPr>
        <p:blipFill rotWithShape="1">
          <a:blip r:embed="rId7">
            <a:alphaModFix/>
          </a:blip>
          <a:srcRect b="0" l="60807" r="3868" t="0"/>
          <a:stretch/>
        </p:blipFill>
        <p:spPr>
          <a:xfrm>
            <a:off x="4102933" y="2918481"/>
            <a:ext cx="1636734" cy="2203017"/>
          </a:xfrm>
          <a:prstGeom prst="rect">
            <a:avLst/>
          </a:prstGeom>
          <a:noFill/>
          <a:ln>
            <a:noFill/>
          </a:ln>
        </p:spPr>
      </p:pic>
      <p:sp>
        <p:nvSpPr>
          <p:cNvPr id="1370" name="Google Shape;1370;p148"/>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49"/>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TDD vs. BDD</a:t>
            </a:r>
            <a:endParaRPr/>
          </a:p>
          <a:p>
            <a:pPr indent="0" lvl="0" marL="0" rtl="0" algn="l">
              <a:spcBef>
                <a:spcPts val="0"/>
              </a:spcBef>
              <a:spcAft>
                <a:spcPts val="0"/>
              </a:spcAft>
              <a:buNone/>
            </a:pPr>
            <a:r>
              <a:t/>
            </a:r>
            <a:endParaRPr/>
          </a:p>
        </p:txBody>
      </p:sp>
      <p:sp>
        <p:nvSpPr>
          <p:cNvPr id="1376" name="Google Shape;1376;p149"/>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b="1" lang="en-GB">
                <a:solidFill>
                  <a:schemeClr val="dk1"/>
                </a:solidFill>
              </a:rPr>
              <a:t>Trick question</a:t>
            </a:r>
            <a:endParaRPr b="1">
              <a:solidFill>
                <a:schemeClr val="dk1"/>
              </a:solidFill>
            </a:endParaRPr>
          </a:p>
          <a:p>
            <a:pPr indent="0" lvl="0" marL="0" rtl="0" algn="l">
              <a:lnSpc>
                <a:spcPct val="150000"/>
              </a:lnSpc>
              <a:spcBef>
                <a:spcPts val="600"/>
              </a:spcBef>
              <a:spcAft>
                <a:spcPts val="0"/>
              </a:spcAft>
              <a:buNone/>
            </a:pPr>
            <a:r>
              <a:rPr lang="en-GB">
                <a:solidFill>
                  <a:schemeClr val="dk1"/>
                </a:solidFill>
              </a:rPr>
              <a:t>They’re not diametrically opposing</a:t>
            </a:r>
            <a:endParaRPr>
              <a:solidFill>
                <a:schemeClr val="dk1"/>
              </a:solidFill>
            </a:endParaRPr>
          </a:p>
          <a:p>
            <a:pPr indent="0" lvl="0" marL="0" rtl="0" algn="l">
              <a:lnSpc>
                <a:spcPct val="150000"/>
              </a:lnSpc>
              <a:spcBef>
                <a:spcPts val="600"/>
              </a:spcBef>
              <a:spcAft>
                <a:spcPts val="0"/>
              </a:spcAft>
              <a:buNone/>
            </a:pPr>
            <a:r>
              <a:rPr lang="en-GB">
                <a:solidFill>
                  <a:schemeClr val="dk1"/>
                </a:solidFill>
              </a:rPr>
              <a:t>They </a:t>
            </a:r>
            <a:r>
              <a:rPr b="1" lang="en-GB">
                <a:solidFill>
                  <a:schemeClr val="dk1"/>
                </a:solidFill>
              </a:rPr>
              <a:t>complement</a:t>
            </a:r>
            <a:r>
              <a:rPr lang="en-GB">
                <a:solidFill>
                  <a:schemeClr val="dk1"/>
                </a:solidFill>
              </a:rPr>
              <a:t> each other</a:t>
            </a:r>
            <a:endParaRPr>
              <a:solidFill>
                <a:schemeClr val="dk1"/>
              </a:solidFill>
            </a:endParaRPr>
          </a:p>
          <a:p>
            <a:pPr indent="0" lvl="0" marL="0" rtl="0" algn="l">
              <a:lnSpc>
                <a:spcPct val="150000"/>
              </a:lnSpc>
              <a:spcBef>
                <a:spcPts val="600"/>
              </a:spcBef>
              <a:spcAft>
                <a:spcPts val="0"/>
              </a:spcAft>
              <a:buNone/>
            </a:pPr>
            <a:r>
              <a:rPr lang="en-GB">
                <a:solidFill>
                  <a:schemeClr val="dk1"/>
                </a:solidFill>
              </a:rPr>
              <a:t>You could do one or other</a:t>
            </a:r>
            <a:endParaRPr>
              <a:solidFill>
                <a:schemeClr val="dk1"/>
              </a:solidFill>
            </a:endParaRPr>
          </a:p>
          <a:p>
            <a:pPr indent="0" lvl="0" marL="0" rtl="0" algn="l">
              <a:lnSpc>
                <a:spcPct val="150000"/>
              </a:lnSpc>
              <a:spcBef>
                <a:spcPts val="600"/>
              </a:spcBef>
              <a:spcAft>
                <a:spcPts val="0"/>
              </a:spcAft>
              <a:buNone/>
            </a:pPr>
            <a:r>
              <a:rPr lang="en-GB">
                <a:solidFill>
                  <a:schemeClr val="dk1"/>
                </a:solidFill>
              </a:rPr>
              <a:t>But we recommend </a:t>
            </a:r>
            <a:r>
              <a:rPr b="1" lang="en-GB">
                <a:solidFill>
                  <a:schemeClr val="dk1"/>
                </a:solidFill>
              </a:rPr>
              <a:t>doing both</a:t>
            </a:r>
            <a:endParaRPr>
              <a:solidFill>
                <a:schemeClr val="dk1"/>
              </a:solidFill>
            </a:endParaRPr>
          </a:p>
          <a:p>
            <a:pPr indent="0" lvl="0" marL="0" rtl="0" algn="l">
              <a:lnSpc>
                <a:spcPct val="150000"/>
              </a:lnSpc>
              <a:spcBef>
                <a:spcPts val="600"/>
              </a:spcBef>
              <a:spcAft>
                <a:spcPts val="600"/>
              </a:spcAft>
              <a:buNone/>
            </a:pPr>
            <a:r>
              <a:rPr lang="en-GB">
                <a:solidFill>
                  <a:schemeClr val="dk1"/>
                </a:solidFill>
              </a:rPr>
              <a:t>‘Cos they’re like two peas in a pod</a:t>
            </a:r>
            <a:endParaRPr>
              <a:solidFill>
                <a:schemeClr val="dk1"/>
              </a:solidFill>
            </a:endParaRPr>
          </a:p>
        </p:txBody>
      </p:sp>
      <p:grpSp>
        <p:nvGrpSpPr>
          <p:cNvPr id="1377" name="Google Shape;1377;p149"/>
          <p:cNvGrpSpPr/>
          <p:nvPr/>
        </p:nvGrpSpPr>
        <p:grpSpPr>
          <a:xfrm>
            <a:off x="6675657" y="2304093"/>
            <a:ext cx="4124925" cy="2417383"/>
            <a:chOff x="6393000" y="4938009"/>
            <a:chExt cx="4529400" cy="2654423"/>
          </a:xfrm>
        </p:grpSpPr>
        <p:pic>
          <p:nvPicPr>
            <p:cNvPr id="1378" name="Google Shape;1378;p149"/>
            <p:cNvPicPr preferRelativeResize="0"/>
            <p:nvPr/>
          </p:nvPicPr>
          <p:blipFill>
            <a:blip r:embed="rId3">
              <a:alphaModFix/>
            </a:blip>
            <a:stretch>
              <a:fillRect/>
            </a:stretch>
          </p:blipFill>
          <p:spPr>
            <a:xfrm>
              <a:off x="6393000" y="4938009"/>
              <a:ext cx="2654433" cy="2654423"/>
            </a:xfrm>
            <a:prstGeom prst="rect">
              <a:avLst/>
            </a:prstGeom>
            <a:noFill/>
            <a:ln>
              <a:noFill/>
            </a:ln>
          </p:spPr>
        </p:pic>
        <p:pic>
          <p:nvPicPr>
            <p:cNvPr id="1379" name="Google Shape;1379;p149"/>
            <p:cNvPicPr preferRelativeResize="0"/>
            <p:nvPr/>
          </p:nvPicPr>
          <p:blipFill>
            <a:blip r:embed="rId3">
              <a:alphaModFix/>
            </a:blip>
            <a:stretch>
              <a:fillRect/>
            </a:stretch>
          </p:blipFill>
          <p:spPr>
            <a:xfrm flipH="1">
              <a:off x="8267967" y="4938009"/>
              <a:ext cx="2654433" cy="2654423"/>
            </a:xfrm>
            <a:prstGeom prst="rect">
              <a:avLst/>
            </a:prstGeom>
            <a:noFill/>
            <a:ln>
              <a:noFill/>
            </a:ln>
          </p:spPr>
        </p:pic>
      </p:grpSp>
      <p:sp>
        <p:nvSpPr>
          <p:cNvPr id="1380" name="Google Shape;1380;p149"/>
          <p:cNvSpPr txBox="1"/>
          <p:nvPr>
            <p:ph idx="4294967295" type="body"/>
          </p:nvPr>
        </p:nvSpPr>
        <p:spPr>
          <a:xfrm>
            <a:off x="7116660" y="2019133"/>
            <a:ext cx="1116300" cy="762900"/>
          </a:xfrm>
          <a:prstGeom prst="rect">
            <a:avLst/>
          </a:prstGeom>
        </p:spPr>
        <p:txBody>
          <a:bodyPr anchorCtr="0" anchor="ctr" bIns="45700" lIns="0" spcFirstLastPara="1" rIns="91425" wrap="square" tIns="45700">
            <a:noAutofit/>
          </a:bodyPr>
          <a:lstStyle/>
          <a:p>
            <a:pPr indent="0" lvl="0" marL="0" rtl="0" algn="ctr">
              <a:lnSpc>
                <a:spcPct val="100000"/>
              </a:lnSpc>
              <a:spcBef>
                <a:spcPts val="0"/>
              </a:spcBef>
              <a:spcAft>
                <a:spcPts val="0"/>
              </a:spcAft>
              <a:buNone/>
            </a:pPr>
            <a:r>
              <a:rPr b="1" lang="en-GB">
                <a:solidFill>
                  <a:schemeClr val="accent4"/>
                </a:solidFill>
              </a:rPr>
              <a:t>TDD</a:t>
            </a:r>
            <a:endParaRPr b="1">
              <a:solidFill>
                <a:schemeClr val="accent4"/>
              </a:solidFill>
            </a:endParaRPr>
          </a:p>
        </p:txBody>
      </p:sp>
      <p:sp>
        <p:nvSpPr>
          <p:cNvPr id="1381" name="Google Shape;1381;p149"/>
          <p:cNvSpPr txBox="1"/>
          <p:nvPr>
            <p:ph idx="4294967295" type="body"/>
          </p:nvPr>
        </p:nvSpPr>
        <p:spPr>
          <a:xfrm>
            <a:off x="9182046" y="2019133"/>
            <a:ext cx="1116300" cy="762900"/>
          </a:xfrm>
          <a:prstGeom prst="rect">
            <a:avLst/>
          </a:prstGeom>
        </p:spPr>
        <p:txBody>
          <a:bodyPr anchorCtr="0" anchor="ctr" bIns="45700" lIns="0" spcFirstLastPara="1" rIns="91425" wrap="square" tIns="45700">
            <a:noAutofit/>
          </a:bodyPr>
          <a:lstStyle/>
          <a:p>
            <a:pPr indent="0" lvl="0" marL="0" rtl="0" algn="ctr">
              <a:lnSpc>
                <a:spcPct val="100000"/>
              </a:lnSpc>
              <a:spcBef>
                <a:spcPts val="0"/>
              </a:spcBef>
              <a:spcAft>
                <a:spcPts val="0"/>
              </a:spcAft>
              <a:buNone/>
            </a:pPr>
            <a:r>
              <a:rPr b="1" lang="en-GB">
                <a:solidFill>
                  <a:schemeClr val="accent2"/>
                </a:solidFill>
              </a:rPr>
              <a:t>BDD</a:t>
            </a:r>
            <a:endParaRPr b="1">
              <a:solidFill>
                <a:schemeClr val="accent2"/>
              </a:solidFill>
            </a:endParaRPr>
          </a:p>
        </p:txBody>
      </p:sp>
      <p:sp>
        <p:nvSpPr>
          <p:cNvPr id="1382" name="Google Shape;1382;p149"/>
          <p:cNvSpPr txBox="1"/>
          <p:nvPr>
            <p:ph idx="4294967295" type="body"/>
          </p:nvPr>
        </p:nvSpPr>
        <p:spPr>
          <a:xfrm>
            <a:off x="8214986" y="4374609"/>
            <a:ext cx="1116300" cy="762900"/>
          </a:xfrm>
          <a:prstGeom prst="rect">
            <a:avLst/>
          </a:prstGeom>
        </p:spPr>
        <p:txBody>
          <a:bodyPr anchorCtr="0" anchor="ctr" bIns="45700" lIns="0" spcFirstLastPara="1" rIns="91425" wrap="square" tIns="45700">
            <a:noAutofit/>
          </a:bodyPr>
          <a:lstStyle/>
          <a:p>
            <a:pPr indent="0" lvl="0" marL="0" rtl="0" algn="ctr">
              <a:lnSpc>
                <a:spcPct val="100000"/>
              </a:lnSpc>
              <a:spcBef>
                <a:spcPts val="0"/>
              </a:spcBef>
              <a:spcAft>
                <a:spcPts val="0"/>
              </a:spcAft>
              <a:buNone/>
            </a:pPr>
            <a:r>
              <a:rPr b="1" lang="en-GB">
                <a:solidFill>
                  <a:schemeClr val="accent1"/>
                </a:solidFill>
              </a:rPr>
              <a:t>BFFs</a:t>
            </a:r>
            <a:endParaRPr b="1">
              <a:solidFill>
                <a:schemeClr val="accent1"/>
              </a:solidFill>
            </a:endParaRPr>
          </a:p>
        </p:txBody>
      </p:sp>
      <p:sp>
        <p:nvSpPr>
          <p:cNvPr id="1383" name="Google Shape;1383;p149"/>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6"/>
                                        </p:tgtEl>
                                        <p:attrNameLst>
                                          <p:attrName>style.visibility</p:attrName>
                                        </p:attrNameLst>
                                      </p:cBhvr>
                                      <p:to>
                                        <p:strVal val="visible"/>
                                      </p:to>
                                    </p:set>
                                    <p:animEffect filter="fade" transition="in">
                                      <p:cBhvr>
                                        <p:cTn dur="1000"/>
                                        <p:tgtEl>
                                          <p:spTgt spid="1376"/>
                                        </p:tgtEl>
                                      </p:cBhvr>
                                    </p:animEffect>
                                  </p:childTnLst>
                                </p:cTn>
                              </p:par>
                              <p:par>
                                <p:cTn fill="hold" nodeType="withEffect" presetClass="entr" presetID="10" presetSubtype="0">
                                  <p:stCondLst>
                                    <p:cond delay="0"/>
                                  </p:stCondLst>
                                  <p:childTnLst>
                                    <p:set>
                                      <p:cBhvr>
                                        <p:cTn dur="1" fill="hold">
                                          <p:stCondLst>
                                            <p:cond delay="0"/>
                                          </p:stCondLst>
                                        </p:cTn>
                                        <p:tgtEl>
                                          <p:spTgt spid="1377"/>
                                        </p:tgtEl>
                                        <p:attrNameLst>
                                          <p:attrName>style.visibility</p:attrName>
                                        </p:attrNameLst>
                                      </p:cBhvr>
                                      <p:to>
                                        <p:strVal val="visible"/>
                                      </p:to>
                                    </p:set>
                                    <p:animEffect filter="fade" transition="in">
                                      <p:cBhvr>
                                        <p:cTn dur="1000"/>
                                        <p:tgtEl>
                                          <p:spTgt spid="1377"/>
                                        </p:tgtEl>
                                      </p:cBhvr>
                                    </p:animEffect>
                                  </p:childTnLst>
                                </p:cTn>
                              </p:par>
                              <p:par>
                                <p:cTn fill="hold" nodeType="withEffect" presetClass="entr" presetID="10" presetSubtype="0">
                                  <p:stCondLst>
                                    <p:cond delay="0"/>
                                  </p:stCondLst>
                                  <p:childTnLst>
                                    <p:set>
                                      <p:cBhvr>
                                        <p:cTn dur="1" fill="hold">
                                          <p:stCondLst>
                                            <p:cond delay="0"/>
                                          </p:stCondLst>
                                        </p:cTn>
                                        <p:tgtEl>
                                          <p:spTgt spid="1380"/>
                                        </p:tgtEl>
                                        <p:attrNameLst>
                                          <p:attrName>style.visibility</p:attrName>
                                        </p:attrNameLst>
                                      </p:cBhvr>
                                      <p:to>
                                        <p:strVal val="visible"/>
                                      </p:to>
                                    </p:set>
                                    <p:animEffect filter="fade" transition="in">
                                      <p:cBhvr>
                                        <p:cTn dur="1000"/>
                                        <p:tgtEl>
                                          <p:spTgt spid="1380"/>
                                        </p:tgtEl>
                                      </p:cBhvr>
                                    </p:animEffect>
                                  </p:childTnLst>
                                </p:cTn>
                              </p:par>
                              <p:par>
                                <p:cTn fill="hold" nodeType="withEffect" presetClass="entr" presetID="10" presetSubtype="0">
                                  <p:stCondLst>
                                    <p:cond delay="0"/>
                                  </p:stCondLst>
                                  <p:childTnLst>
                                    <p:set>
                                      <p:cBhvr>
                                        <p:cTn dur="1" fill="hold">
                                          <p:stCondLst>
                                            <p:cond delay="0"/>
                                          </p:stCondLst>
                                        </p:cTn>
                                        <p:tgtEl>
                                          <p:spTgt spid="1381"/>
                                        </p:tgtEl>
                                        <p:attrNameLst>
                                          <p:attrName>style.visibility</p:attrName>
                                        </p:attrNameLst>
                                      </p:cBhvr>
                                      <p:to>
                                        <p:strVal val="visible"/>
                                      </p:to>
                                    </p:set>
                                    <p:animEffect filter="fade" transition="in">
                                      <p:cBhvr>
                                        <p:cTn dur="1000"/>
                                        <p:tgtEl>
                                          <p:spTgt spid="1381"/>
                                        </p:tgtEl>
                                      </p:cBhvr>
                                    </p:animEffect>
                                  </p:childTnLst>
                                </p:cTn>
                              </p:par>
                              <p:par>
                                <p:cTn fill="hold" nodeType="withEffect" presetClass="entr" presetID="10" presetSubtype="0">
                                  <p:stCondLst>
                                    <p:cond delay="0"/>
                                  </p:stCondLst>
                                  <p:childTnLst>
                                    <p:set>
                                      <p:cBhvr>
                                        <p:cTn dur="1" fill="hold">
                                          <p:stCondLst>
                                            <p:cond delay="0"/>
                                          </p:stCondLst>
                                        </p:cTn>
                                        <p:tgtEl>
                                          <p:spTgt spid="1382"/>
                                        </p:tgtEl>
                                        <p:attrNameLst>
                                          <p:attrName>style.visibility</p:attrName>
                                        </p:attrNameLst>
                                      </p:cBhvr>
                                      <p:to>
                                        <p:strVal val="visible"/>
                                      </p:to>
                                    </p:set>
                                    <p:animEffect filter="fade" transition="in">
                                      <p:cBhvr>
                                        <p:cTn dur="1000"/>
                                        <p:tgtEl>
                                          <p:spTgt spid="1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50"/>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Risk and Rewards</a:t>
            </a:r>
            <a:endParaRPr/>
          </a:p>
        </p:txBody>
      </p:sp>
      <p:sp>
        <p:nvSpPr>
          <p:cNvPr id="1389" name="Google Shape;1389;p150"/>
          <p:cNvSpPr txBox="1"/>
          <p:nvPr>
            <p:ph idx="1" type="subTitle"/>
          </p:nvPr>
        </p:nvSpPr>
        <p:spPr>
          <a:xfrm>
            <a:off x="479425" y="1413600"/>
            <a:ext cx="5412300" cy="40308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b="1" lang="en-GB" sz="1200">
                <a:solidFill>
                  <a:schemeClr val="accent4"/>
                </a:solidFill>
              </a:rPr>
              <a:t>Risks</a:t>
            </a:r>
            <a:endParaRPr b="1" sz="1200">
              <a:solidFill>
                <a:schemeClr val="accent4"/>
              </a:solidFill>
            </a:endParaRPr>
          </a:p>
          <a:p>
            <a:pPr indent="0" lvl="0" marL="0" rtl="0" algn="l">
              <a:lnSpc>
                <a:spcPct val="150000"/>
              </a:lnSpc>
              <a:spcBef>
                <a:spcPts val="600"/>
              </a:spcBef>
              <a:spcAft>
                <a:spcPts val="0"/>
              </a:spcAft>
              <a:buNone/>
            </a:pPr>
            <a:r>
              <a:rPr b="1" lang="en-GB" sz="1100">
                <a:solidFill>
                  <a:schemeClr val="lt2"/>
                </a:solidFill>
              </a:rPr>
              <a:t>Upfront cost</a:t>
            </a:r>
            <a:r>
              <a:rPr lang="en-GB" sz="1100">
                <a:solidFill>
                  <a:schemeClr val="lt2"/>
                </a:solidFill>
              </a:rPr>
              <a:t> - BDD is a “left-shift” exercise, so more development cost is incurred upfront</a:t>
            </a:r>
            <a:endParaRPr sz="1100">
              <a:solidFill>
                <a:schemeClr val="lt2"/>
              </a:solidFill>
            </a:endParaRPr>
          </a:p>
          <a:p>
            <a:pPr indent="0" lvl="0" marL="0" rtl="0" algn="l">
              <a:lnSpc>
                <a:spcPct val="150000"/>
              </a:lnSpc>
              <a:spcBef>
                <a:spcPts val="600"/>
              </a:spcBef>
              <a:spcAft>
                <a:spcPts val="0"/>
              </a:spcAft>
              <a:buNone/>
            </a:pPr>
            <a:r>
              <a:rPr b="1" lang="en-GB" sz="1100">
                <a:solidFill>
                  <a:schemeClr val="lt2"/>
                </a:solidFill>
              </a:rPr>
              <a:t>Inadequate communication</a:t>
            </a:r>
            <a:r>
              <a:rPr lang="en-GB" sz="1100">
                <a:solidFill>
                  <a:schemeClr val="lt2"/>
                </a:solidFill>
              </a:rPr>
              <a:t> - Communications between the user and the developer are essential, if the user if not available, it will be difficult to work past ambiguities and questions generated by the user stories</a:t>
            </a:r>
            <a:endParaRPr sz="1100">
              <a:solidFill>
                <a:schemeClr val="lt2"/>
              </a:solidFill>
            </a:endParaRPr>
          </a:p>
          <a:p>
            <a:pPr indent="0" lvl="0" marL="0" rtl="0" algn="l">
              <a:lnSpc>
                <a:spcPct val="150000"/>
              </a:lnSpc>
              <a:spcBef>
                <a:spcPts val="600"/>
              </a:spcBef>
              <a:spcAft>
                <a:spcPts val="600"/>
              </a:spcAft>
              <a:buNone/>
            </a:pPr>
            <a:r>
              <a:rPr b="1" lang="en-GB" sz="1100">
                <a:solidFill>
                  <a:schemeClr val="lt2"/>
                </a:solidFill>
              </a:rPr>
              <a:t>Feasibility</a:t>
            </a:r>
            <a:r>
              <a:rPr lang="en-GB" sz="1100">
                <a:solidFill>
                  <a:schemeClr val="lt2"/>
                </a:solidFill>
              </a:rPr>
              <a:t> - BDD requires complete specification up-front which is not always feasible</a:t>
            </a:r>
            <a:endParaRPr sz="1100">
              <a:solidFill>
                <a:schemeClr val="lt2"/>
              </a:solidFill>
            </a:endParaRPr>
          </a:p>
        </p:txBody>
      </p:sp>
      <p:sp>
        <p:nvSpPr>
          <p:cNvPr id="1390" name="Google Shape;1390;p150"/>
          <p:cNvSpPr txBox="1"/>
          <p:nvPr>
            <p:ph idx="4294967295" type="body"/>
          </p:nvPr>
        </p:nvSpPr>
        <p:spPr>
          <a:xfrm>
            <a:off x="6216683" y="1413600"/>
            <a:ext cx="5412300" cy="4030800"/>
          </a:xfrm>
          <a:prstGeom prst="rect">
            <a:avLst/>
          </a:prstGeom>
        </p:spPr>
        <p:txBody>
          <a:bodyPr anchorCtr="0" anchor="t" bIns="45700" lIns="0" spcFirstLastPara="1" rIns="91425" wrap="square" tIns="45700">
            <a:noAutofit/>
          </a:bodyPr>
          <a:lstStyle/>
          <a:p>
            <a:pPr indent="0" lvl="0" marL="0" rtl="0" algn="l">
              <a:spcBef>
                <a:spcPts val="0"/>
              </a:spcBef>
              <a:spcAft>
                <a:spcPts val="0"/>
              </a:spcAft>
              <a:buNone/>
            </a:pPr>
            <a:r>
              <a:rPr b="1" lang="en-GB" sz="1200">
                <a:solidFill>
                  <a:schemeClr val="accent1"/>
                </a:solidFill>
              </a:rPr>
              <a:t>Rewards</a:t>
            </a:r>
            <a:endParaRPr b="1" sz="1200">
              <a:solidFill>
                <a:schemeClr val="accent1"/>
              </a:solidFill>
            </a:endParaRPr>
          </a:p>
          <a:p>
            <a:pPr indent="0" lvl="0" marL="0" rtl="0" algn="l">
              <a:spcBef>
                <a:spcPts val="600"/>
              </a:spcBef>
              <a:spcAft>
                <a:spcPts val="0"/>
              </a:spcAft>
              <a:buNone/>
            </a:pPr>
            <a:r>
              <a:rPr b="1" lang="en-GB" sz="1100">
                <a:solidFill>
                  <a:schemeClr val="lt2"/>
                </a:solidFill>
              </a:rPr>
              <a:t>Inclusion </a:t>
            </a:r>
            <a:r>
              <a:rPr lang="en-GB" sz="1100">
                <a:solidFill>
                  <a:schemeClr val="lt2"/>
                </a:solidFill>
              </a:rPr>
              <a:t>- Everyone from the customer to the tester should be able to easily engage in product development. Anyone can write behavior scenarios</a:t>
            </a:r>
            <a:endParaRPr sz="1100">
              <a:solidFill>
                <a:schemeClr val="lt2"/>
              </a:solidFill>
            </a:endParaRPr>
          </a:p>
          <a:p>
            <a:pPr indent="0" lvl="0" marL="0" rtl="0" algn="l">
              <a:spcBef>
                <a:spcPts val="600"/>
              </a:spcBef>
              <a:spcAft>
                <a:spcPts val="0"/>
              </a:spcAft>
              <a:buNone/>
            </a:pPr>
            <a:r>
              <a:rPr b="1" lang="en-GB" sz="1100">
                <a:solidFill>
                  <a:schemeClr val="lt2"/>
                </a:solidFill>
              </a:rPr>
              <a:t>Clarity </a:t>
            </a:r>
            <a:r>
              <a:rPr lang="en-GB" sz="1100">
                <a:solidFill>
                  <a:schemeClr val="lt2"/>
                </a:solidFill>
              </a:rPr>
              <a:t>- Scenarios focus on the expected behaviors of the product</a:t>
            </a:r>
            <a:endParaRPr sz="1100">
              <a:solidFill>
                <a:schemeClr val="lt2"/>
              </a:solidFill>
            </a:endParaRPr>
          </a:p>
          <a:p>
            <a:pPr indent="0" lvl="0" marL="0" rtl="0" algn="l">
              <a:spcBef>
                <a:spcPts val="600"/>
              </a:spcBef>
              <a:spcAft>
                <a:spcPts val="0"/>
              </a:spcAft>
              <a:buNone/>
            </a:pPr>
            <a:r>
              <a:rPr b="1" lang="en-GB" sz="1100">
                <a:solidFill>
                  <a:schemeClr val="lt2"/>
                </a:solidFill>
              </a:rPr>
              <a:t>Streamlining </a:t>
            </a:r>
            <a:r>
              <a:rPr lang="en-GB" sz="1100">
                <a:solidFill>
                  <a:schemeClr val="lt2"/>
                </a:solidFill>
              </a:rPr>
              <a:t>- Scenarios are requirements, acceptance criteria, test cases, and test scripts all in one</a:t>
            </a:r>
            <a:endParaRPr sz="1100">
              <a:solidFill>
                <a:schemeClr val="lt2"/>
              </a:solidFill>
            </a:endParaRPr>
          </a:p>
          <a:p>
            <a:pPr indent="0" lvl="0" marL="0" rtl="0" algn="l">
              <a:spcBef>
                <a:spcPts val="600"/>
              </a:spcBef>
              <a:spcAft>
                <a:spcPts val="0"/>
              </a:spcAft>
              <a:buNone/>
            </a:pPr>
            <a:r>
              <a:rPr b="1" lang="en-GB" sz="1100">
                <a:solidFill>
                  <a:schemeClr val="lt2"/>
                </a:solidFill>
              </a:rPr>
              <a:t>Shift Left </a:t>
            </a:r>
            <a:r>
              <a:rPr lang="en-GB" sz="1100">
                <a:solidFill>
                  <a:schemeClr val="lt2"/>
                </a:solidFill>
              </a:rPr>
              <a:t>- Testing earlier means fewer bugs later. In BDD, test case definition inherently becomes part of the requirements phase</a:t>
            </a:r>
            <a:endParaRPr sz="1100">
              <a:solidFill>
                <a:schemeClr val="lt2"/>
              </a:solidFill>
            </a:endParaRPr>
          </a:p>
          <a:p>
            <a:pPr indent="0" lvl="0" marL="0" rtl="0" algn="l">
              <a:spcBef>
                <a:spcPts val="600"/>
              </a:spcBef>
              <a:spcAft>
                <a:spcPts val="0"/>
              </a:spcAft>
              <a:buNone/>
            </a:pPr>
            <a:r>
              <a:rPr b="1" lang="en-GB" sz="1100">
                <a:solidFill>
                  <a:schemeClr val="lt2"/>
                </a:solidFill>
              </a:rPr>
              <a:t>Artifacts </a:t>
            </a:r>
            <a:r>
              <a:rPr lang="en-GB" sz="1100">
                <a:solidFill>
                  <a:schemeClr val="lt2"/>
                </a:solidFill>
              </a:rPr>
              <a:t>- Scenarios form a collection of self-documenting test cases as a result of the BDD process</a:t>
            </a:r>
            <a:endParaRPr sz="1100">
              <a:solidFill>
                <a:schemeClr val="lt2"/>
              </a:solidFill>
            </a:endParaRPr>
          </a:p>
          <a:p>
            <a:pPr indent="0" lvl="0" marL="0" rtl="0" algn="l">
              <a:spcBef>
                <a:spcPts val="600"/>
              </a:spcBef>
              <a:spcAft>
                <a:spcPts val="0"/>
              </a:spcAft>
              <a:buNone/>
            </a:pPr>
            <a:r>
              <a:rPr b="1" lang="en-GB" sz="1100">
                <a:solidFill>
                  <a:schemeClr val="lt2"/>
                </a:solidFill>
              </a:rPr>
              <a:t>Test-Driven</a:t>
            </a:r>
            <a:r>
              <a:rPr lang="en-GB" sz="1100">
                <a:solidFill>
                  <a:schemeClr val="lt2"/>
                </a:solidFill>
              </a:rPr>
              <a:t> - Writing scenarios from the beginning enforces quality-first and test-first mindsets</a:t>
            </a:r>
            <a:endParaRPr sz="1100">
              <a:solidFill>
                <a:schemeClr val="lt2"/>
              </a:solidFill>
            </a:endParaRPr>
          </a:p>
          <a:p>
            <a:pPr indent="0" lvl="0" marL="0" rtl="0" algn="l">
              <a:spcBef>
                <a:spcPts val="600"/>
              </a:spcBef>
              <a:spcAft>
                <a:spcPts val="0"/>
              </a:spcAft>
              <a:buNone/>
            </a:pPr>
            <a:r>
              <a:rPr b="1" lang="en-GB" sz="1100">
                <a:solidFill>
                  <a:schemeClr val="lt2"/>
                </a:solidFill>
              </a:rPr>
              <a:t>Code Reuse</a:t>
            </a:r>
            <a:r>
              <a:rPr lang="en-GB" sz="1100">
                <a:solidFill>
                  <a:schemeClr val="lt2"/>
                </a:solidFill>
              </a:rPr>
              <a:t> - Given-When-Then steps can be reused between scenarios. Automation code becomes very modular.</a:t>
            </a:r>
            <a:endParaRPr sz="1100">
              <a:solidFill>
                <a:schemeClr val="lt2"/>
              </a:solidFill>
            </a:endParaRPr>
          </a:p>
          <a:p>
            <a:pPr indent="0" lvl="0" marL="0" rtl="0" algn="l">
              <a:spcBef>
                <a:spcPts val="600"/>
              </a:spcBef>
              <a:spcAft>
                <a:spcPts val="0"/>
              </a:spcAft>
              <a:buNone/>
            </a:pPr>
            <a:r>
              <a:rPr b="1" lang="en-GB" sz="1100">
                <a:solidFill>
                  <a:schemeClr val="lt2"/>
                </a:solidFill>
              </a:rPr>
              <a:t>Momentum</a:t>
            </a:r>
            <a:r>
              <a:rPr lang="en-GB" sz="1100">
                <a:solidFill>
                  <a:schemeClr val="lt2"/>
                </a:solidFill>
              </a:rPr>
              <a:t> - Snowball effect: scenarios become easier and faster to write and automate as more step definitions are added</a:t>
            </a:r>
            <a:endParaRPr sz="1100">
              <a:solidFill>
                <a:schemeClr val="lt2"/>
              </a:solidFill>
            </a:endParaRPr>
          </a:p>
          <a:p>
            <a:pPr indent="0" lvl="0" marL="0" rtl="0" algn="l">
              <a:spcBef>
                <a:spcPts val="600"/>
              </a:spcBef>
              <a:spcAft>
                <a:spcPts val="0"/>
              </a:spcAft>
              <a:buNone/>
            </a:pPr>
            <a:r>
              <a:rPr b="1" lang="en-GB" sz="1100">
                <a:solidFill>
                  <a:schemeClr val="lt2"/>
                </a:solidFill>
              </a:rPr>
              <a:t>Adaptability </a:t>
            </a:r>
            <a:r>
              <a:rPr lang="en-GB" sz="1100">
                <a:solidFill>
                  <a:schemeClr val="lt2"/>
                </a:solidFill>
              </a:rPr>
              <a:t>- BDD scenarios are easy to update as the product changes. Plain language is easy to edit. Modular design makes changes to automation code safer</a:t>
            </a:r>
            <a:endParaRPr sz="1100">
              <a:solidFill>
                <a:schemeClr val="lt2"/>
              </a:solidFill>
            </a:endParaRPr>
          </a:p>
          <a:p>
            <a:pPr indent="0" lvl="0" marL="0" rtl="0" algn="l">
              <a:spcBef>
                <a:spcPts val="600"/>
              </a:spcBef>
              <a:spcAft>
                <a:spcPts val="600"/>
              </a:spcAft>
              <a:buNone/>
            </a:pPr>
            <a:r>
              <a:rPr b="1" lang="en-GB" sz="1100">
                <a:solidFill>
                  <a:schemeClr val="lt2"/>
                </a:solidFill>
              </a:rPr>
              <a:t>Communication </a:t>
            </a:r>
            <a:r>
              <a:rPr lang="en-GB" sz="1100">
                <a:solidFill>
                  <a:schemeClr val="lt2"/>
                </a:solidFill>
              </a:rPr>
              <a:t>- BDD forces business people and devs to talk to each other</a:t>
            </a:r>
            <a:endParaRPr sz="1100">
              <a:solidFill>
                <a:schemeClr val="lt2"/>
              </a:solidFill>
            </a:endParaRPr>
          </a:p>
        </p:txBody>
      </p:sp>
      <p:sp>
        <p:nvSpPr>
          <p:cNvPr id="1391" name="Google Shape;1391;p150"/>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51"/>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Terms and other things to know</a:t>
            </a:r>
            <a:endParaRPr/>
          </a:p>
        </p:txBody>
      </p:sp>
      <p:sp>
        <p:nvSpPr>
          <p:cNvPr id="1397" name="Google Shape;1397;p151"/>
          <p:cNvSpPr txBox="1"/>
          <p:nvPr/>
        </p:nvSpPr>
        <p:spPr>
          <a:xfrm>
            <a:off x="6495200" y="1911333"/>
            <a:ext cx="5169600" cy="4030800"/>
          </a:xfrm>
          <a:prstGeom prst="rect">
            <a:avLst/>
          </a:prstGeom>
          <a:noFill/>
          <a:ln>
            <a:noFill/>
          </a:ln>
        </p:spPr>
        <p:txBody>
          <a:bodyPr anchorCtr="0" anchor="t" bIns="0" lIns="0" spcFirstLastPara="1" rIns="0" wrap="square" tIns="0">
            <a:noAutofit/>
          </a:bodyPr>
          <a:lstStyle/>
          <a:p>
            <a:pPr indent="0" lvl="0" marL="0" rtl="0" algn="l">
              <a:lnSpc>
                <a:spcPct val="113000"/>
              </a:lnSpc>
              <a:spcBef>
                <a:spcPts val="0"/>
              </a:spcBef>
              <a:spcAft>
                <a:spcPts val="800"/>
              </a:spcAft>
              <a:buNone/>
            </a:pPr>
            <a:r>
              <a:t/>
            </a:r>
            <a:endParaRPr sz="1300">
              <a:solidFill>
                <a:srgbClr val="595959"/>
              </a:solidFill>
              <a:latin typeface="Maven Pro"/>
              <a:ea typeface="Maven Pro"/>
              <a:cs typeface="Maven Pro"/>
              <a:sym typeface="Maven Pro"/>
            </a:endParaRPr>
          </a:p>
        </p:txBody>
      </p:sp>
      <p:sp>
        <p:nvSpPr>
          <p:cNvPr id="1398" name="Google Shape;1398;p151"/>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304800" lvl="0" marL="609600" rtl="0" algn="l">
              <a:lnSpc>
                <a:spcPct val="150000"/>
              </a:lnSpc>
              <a:spcBef>
                <a:spcPts val="0"/>
              </a:spcBef>
              <a:spcAft>
                <a:spcPts val="0"/>
              </a:spcAft>
              <a:buSzPts val="1800"/>
              <a:buNone/>
            </a:pPr>
            <a:r>
              <a:rPr b="1" lang="en-GB">
                <a:solidFill>
                  <a:schemeClr val="accent1"/>
                </a:solidFill>
              </a:rPr>
              <a:t>Story</a:t>
            </a:r>
            <a:r>
              <a:rPr lang="en-GB"/>
              <a:t> – A description of a software feature that describes the required functionality from the user’s perspective</a:t>
            </a:r>
            <a:endParaRPr/>
          </a:p>
          <a:p>
            <a:pPr indent="-304800" lvl="0" marL="609600" rtl="0" algn="l">
              <a:lnSpc>
                <a:spcPct val="150000"/>
              </a:lnSpc>
              <a:spcBef>
                <a:spcPts val="0"/>
              </a:spcBef>
              <a:spcAft>
                <a:spcPts val="0"/>
              </a:spcAft>
              <a:buSzPts val="1800"/>
              <a:buNone/>
            </a:pPr>
            <a:r>
              <a:rPr b="1" lang="en-GB">
                <a:solidFill>
                  <a:schemeClr val="accent2"/>
                </a:solidFill>
              </a:rPr>
              <a:t>Feature</a:t>
            </a:r>
            <a:r>
              <a:rPr lang="en-GB"/>
              <a:t> – A unit of functionality within an application that carries out a particular action for the end-user</a:t>
            </a:r>
            <a:endParaRPr/>
          </a:p>
          <a:p>
            <a:pPr indent="-304800" lvl="0" marL="609600" rtl="0" algn="l">
              <a:lnSpc>
                <a:spcPct val="150000"/>
              </a:lnSpc>
              <a:spcBef>
                <a:spcPts val="0"/>
              </a:spcBef>
              <a:spcAft>
                <a:spcPts val="0"/>
              </a:spcAft>
              <a:buSzPts val="1800"/>
              <a:buNone/>
            </a:pPr>
            <a:r>
              <a:rPr b="1" lang="en-GB">
                <a:solidFill>
                  <a:schemeClr val="accent3"/>
                </a:solidFill>
              </a:rPr>
              <a:t>Scenario</a:t>
            </a:r>
            <a:r>
              <a:rPr lang="en-GB"/>
              <a:t> – Practical, real-world description of a feature in terms of a starting condition, some actions to be carried out and an expected outcome. Structured by beginning the statements with the terms “Given”, “When” and “Then”, respectively</a:t>
            </a:r>
            <a:endParaRPr/>
          </a:p>
          <a:p>
            <a:pPr indent="-304800" lvl="0" marL="609600" rtl="0" algn="l">
              <a:lnSpc>
                <a:spcPct val="150000"/>
              </a:lnSpc>
              <a:spcBef>
                <a:spcPts val="0"/>
              </a:spcBef>
              <a:spcAft>
                <a:spcPts val="0"/>
              </a:spcAft>
              <a:buSzPts val="1800"/>
              <a:buNone/>
            </a:pPr>
            <a:r>
              <a:rPr b="1" lang="en-GB">
                <a:solidFill>
                  <a:schemeClr val="accent4"/>
                </a:solidFill>
              </a:rPr>
              <a:t>Gherkin</a:t>
            </a:r>
            <a:r>
              <a:rPr lang="en-GB"/>
              <a:t> – a format used to specify scenarios according to a formal structure, which is imposed by the use of the following key terms: Given, When, Then, And, But</a:t>
            </a:r>
            <a:endParaRPr/>
          </a:p>
          <a:p>
            <a:pPr indent="-304800" lvl="0" marL="609600" rtl="0" algn="l">
              <a:lnSpc>
                <a:spcPct val="150000"/>
              </a:lnSpc>
              <a:spcBef>
                <a:spcPts val="0"/>
              </a:spcBef>
              <a:spcAft>
                <a:spcPts val="0"/>
              </a:spcAft>
              <a:buSzPts val="1800"/>
              <a:buNone/>
            </a:pPr>
            <a:r>
              <a:rPr b="1" lang="en-GB">
                <a:solidFill>
                  <a:schemeClr val="accent5"/>
                </a:solidFill>
              </a:rPr>
              <a:t>Step</a:t>
            </a:r>
            <a:r>
              <a:rPr lang="en-GB"/>
              <a:t> - A Step Definition is a code block with an expression that links it to one or more Gherkin steps</a:t>
            </a:r>
            <a:endParaRPr/>
          </a:p>
          <a:p>
            <a:pPr indent="-304800" lvl="0" marL="609600" rtl="0" algn="l">
              <a:lnSpc>
                <a:spcPct val="150000"/>
              </a:lnSpc>
              <a:spcBef>
                <a:spcPts val="0"/>
              </a:spcBef>
              <a:spcAft>
                <a:spcPts val="0"/>
              </a:spcAft>
              <a:buSzPts val="1800"/>
              <a:buNone/>
            </a:pPr>
            <a:r>
              <a:rPr b="1" lang="en-GB">
                <a:solidFill>
                  <a:schemeClr val="accent6"/>
                </a:solidFill>
              </a:rPr>
              <a:t>Feature File</a:t>
            </a:r>
            <a:r>
              <a:rPr b="1" lang="en-GB"/>
              <a:t> </a:t>
            </a:r>
            <a:r>
              <a:rPr lang="en-GB"/>
              <a:t>– The description, requirements, acceptance criteria, test case definition and scripts (for automation) for the corresponding feature</a:t>
            </a:r>
            <a:endParaRPr/>
          </a:p>
          <a:p>
            <a:pPr indent="-304800" lvl="0" marL="609600" rtl="0" algn="l">
              <a:lnSpc>
                <a:spcPct val="150000"/>
              </a:lnSpc>
              <a:spcBef>
                <a:spcPts val="0"/>
              </a:spcBef>
              <a:spcAft>
                <a:spcPts val="0"/>
              </a:spcAft>
              <a:buSzPts val="1800"/>
              <a:buNone/>
            </a:pPr>
            <a:r>
              <a:rPr b="1" lang="en-GB">
                <a:solidFill>
                  <a:schemeClr val="lt2"/>
                </a:solidFill>
              </a:rPr>
              <a:t>Ubiquitous’ language</a:t>
            </a:r>
            <a:r>
              <a:rPr lang="en-GB"/>
              <a:t> -  Providing a common technical vocabulary and grammar that is understood by all participants. This way, business analysts, testers, developers are more likely to be all on the same page, sharing a common understanding, when requirements are being discussed</a:t>
            </a:r>
            <a:endParaRPr/>
          </a:p>
        </p:txBody>
      </p:sp>
      <p:sp>
        <p:nvSpPr>
          <p:cNvPr id="1399" name="Google Shape;1399;p151"/>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52"/>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Cheat Sheet: BDD</a:t>
            </a:r>
            <a:endParaRPr/>
          </a:p>
        </p:txBody>
      </p:sp>
      <p:sp>
        <p:nvSpPr>
          <p:cNvPr id="1405" name="Google Shape;1405;p152"/>
          <p:cNvSpPr txBox="1"/>
          <p:nvPr>
            <p:ph idx="4294967295" type="body"/>
          </p:nvPr>
        </p:nvSpPr>
        <p:spPr>
          <a:xfrm>
            <a:off x="6096005" y="1209150"/>
            <a:ext cx="5709900" cy="4122000"/>
          </a:xfrm>
          <a:prstGeom prst="rect">
            <a:avLst/>
          </a:prstGeom>
        </p:spPr>
        <p:txBody>
          <a:bodyPr anchorCtr="0" anchor="t" bIns="45700" lIns="0" spcFirstLastPara="1" rIns="91425" wrap="square" tIns="45700">
            <a:noAutofit/>
          </a:bodyPr>
          <a:lstStyle/>
          <a:p>
            <a:pPr indent="0" lvl="0" marL="0" rtl="0" algn="l">
              <a:spcBef>
                <a:spcPts val="0"/>
              </a:spcBef>
              <a:spcAft>
                <a:spcPts val="0"/>
              </a:spcAft>
              <a:buNone/>
            </a:pPr>
            <a:r>
              <a:rPr b="1" lang="en-GB">
                <a:solidFill>
                  <a:schemeClr val="dk1"/>
                </a:solidFill>
              </a:rPr>
              <a:t>3 Amigos</a:t>
            </a:r>
            <a:endParaRPr b="1">
              <a:solidFill>
                <a:schemeClr val="dk1"/>
              </a:solidFill>
            </a:endParaRPr>
          </a:p>
          <a:p>
            <a:pPr indent="0" lvl="0" marL="0" rtl="0" algn="l">
              <a:spcBef>
                <a:spcPts val="600"/>
              </a:spcBef>
              <a:spcAft>
                <a:spcPts val="0"/>
              </a:spcAft>
              <a:buNone/>
            </a:pPr>
            <a:r>
              <a:rPr lang="en-GB">
                <a:solidFill>
                  <a:schemeClr val="dk1"/>
                </a:solidFill>
              </a:rPr>
              <a:t>3 hats are better than one! In this meeting you come together with someone representing </a:t>
            </a:r>
            <a:endParaRPr>
              <a:solidFill>
                <a:schemeClr val="dk1"/>
              </a:solidFill>
            </a:endParaRPr>
          </a:p>
          <a:p>
            <a:pPr indent="0" lvl="0" marL="0" rtl="0" algn="l">
              <a:spcBef>
                <a:spcPts val="600"/>
              </a:spcBef>
              <a:spcAft>
                <a:spcPts val="0"/>
              </a:spcAft>
              <a:buNone/>
            </a:pPr>
            <a:r>
              <a:rPr lang="en-GB">
                <a:solidFill>
                  <a:schemeClr val="dk1"/>
                </a:solidFill>
              </a:rPr>
              <a:t>Business</a:t>
            </a:r>
            <a:endParaRPr>
              <a:solidFill>
                <a:schemeClr val="dk1"/>
              </a:solidFill>
            </a:endParaRPr>
          </a:p>
          <a:p>
            <a:pPr indent="-406400" lvl="0" marL="609600" rtl="0" algn="l">
              <a:spcBef>
                <a:spcPts val="600"/>
              </a:spcBef>
              <a:spcAft>
                <a:spcPts val="0"/>
              </a:spcAft>
              <a:buClr>
                <a:schemeClr val="dk1"/>
              </a:buClr>
              <a:buSzPts val="1600"/>
              <a:buChar char="•"/>
            </a:pPr>
            <a:r>
              <a:rPr lang="en-GB" sz="1600">
                <a:solidFill>
                  <a:schemeClr val="dk1"/>
                </a:solidFill>
              </a:rPr>
              <a:t>Considers the customers needs</a:t>
            </a:r>
            <a:endParaRPr>
              <a:solidFill>
                <a:schemeClr val="dk1"/>
              </a:solidFill>
            </a:endParaRPr>
          </a:p>
          <a:p>
            <a:pPr indent="0" lvl="0" marL="0" rtl="0" algn="l">
              <a:spcBef>
                <a:spcPts val="600"/>
              </a:spcBef>
              <a:spcAft>
                <a:spcPts val="0"/>
              </a:spcAft>
              <a:buNone/>
            </a:pPr>
            <a:r>
              <a:rPr lang="en-GB">
                <a:solidFill>
                  <a:schemeClr val="dk1"/>
                </a:solidFill>
              </a:rPr>
              <a:t>Testing</a:t>
            </a:r>
            <a:endParaRPr>
              <a:solidFill>
                <a:schemeClr val="dk1"/>
              </a:solidFill>
            </a:endParaRPr>
          </a:p>
          <a:p>
            <a:pPr indent="-406400" lvl="0" marL="609600" rtl="0" algn="l">
              <a:spcBef>
                <a:spcPts val="600"/>
              </a:spcBef>
              <a:spcAft>
                <a:spcPts val="0"/>
              </a:spcAft>
              <a:buClr>
                <a:schemeClr val="dk1"/>
              </a:buClr>
              <a:buSzPts val="1600"/>
              <a:buChar char="•"/>
            </a:pPr>
            <a:r>
              <a:rPr lang="en-GB" sz="1600">
                <a:solidFill>
                  <a:schemeClr val="dk1"/>
                </a:solidFill>
              </a:rPr>
              <a:t>Uses their heuristic toolkit to ensure edge cases are considered</a:t>
            </a:r>
            <a:endParaRPr>
              <a:solidFill>
                <a:schemeClr val="dk1"/>
              </a:solidFill>
            </a:endParaRPr>
          </a:p>
          <a:p>
            <a:pPr indent="0" lvl="0" marL="0" rtl="0" algn="l">
              <a:spcBef>
                <a:spcPts val="600"/>
              </a:spcBef>
              <a:spcAft>
                <a:spcPts val="0"/>
              </a:spcAft>
              <a:buNone/>
            </a:pPr>
            <a:r>
              <a:rPr lang="en-GB">
                <a:solidFill>
                  <a:schemeClr val="dk1"/>
                </a:solidFill>
              </a:rPr>
              <a:t>Development</a:t>
            </a:r>
            <a:endParaRPr>
              <a:solidFill>
                <a:schemeClr val="dk1"/>
              </a:solidFill>
            </a:endParaRPr>
          </a:p>
          <a:p>
            <a:pPr indent="-330200" lvl="0" marL="457200" rtl="0" algn="l">
              <a:spcBef>
                <a:spcPts val="600"/>
              </a:spcBef>
              <a:spcAft>
                <a:spcPts val="0"/>
              </a:spcAft>
              <a:buClr>
                <a:schemeClr val="dk1"/>
              </a:buClr>
              <a:buSzPts val="1600"/>
              <a:buChar char="•"/>
            </a:pPr>
            <a:r>
              <a:rPr lang="en-GB">
                <a:solidFill>
                  <a:schemeClr val="dk1"/>
                </a:solidFill>
              </a:rPr>
              <a:t>Advocates for the implementation.</a:t>
            </a:r>
            <a:endParaRPr>
              <a:solidFill>
                <a:schemeClr val="dk1"/>
              </a:solidFill>
            </a:endParaRPr>
          </a:p>
          <a:p>
            <a:pPr indent="0" lvl="0" marL="0" rtl="0" algn="l">
              <a:spcBef>
                <a:spcPts val="600"/>
              </a:spcBef>
              <a:spcAft>
                <a:spcPts val="600"/>
              </a:spcAft>
              <a:buNone/>
            </a:pPr>
            <a:r>
              <a:rPr lang="en-GB">
                <a:solidFill>
                  <a:schemeClr val="dk1"/>
                </a:solidFill>
              </a:rPr>
              <a:t>You don’t literally need these people here, just people wearing their hats!</a:t>
            </a:r>
            <a:endParaRPr>
              <a:solidFill>
                <a:schemeClr val="dk1"/>
              </a:solidFill>
            </a:endParaRPr>
          </a:p>
        </p:txBody>
      </p:sp>
      <p:sp>
        <p:nvSpPr>
          <p:cNvPr id="1406" name="Google Shape;1406;p152"/>
          <p:cNvSpPr txBox="1"/>
          <p:nvPr>
            <p:ph idx="4294967295" type="body"/>
          </p:nvPr>
        </p:nvSpPr>
        <p:spPr>
          <a:xfrm>
            <a:off x="600000" y="1209150"/>
            <a:ext cx="4836300" cy="4662000"/>
          </a:xfrm>
          <a:prstGeom prst="rect">
            <a:avLst/>
          </a:prstGeom>
        </p:spPr>
        <p:txBody>
          <a:bodyPr anchorCtr="0" anchor="t" bIns="45700" lIns="0" spcFirstLastPara="1" rIns="91425" wrap="square" tIns="45700">
            <a:noAutofit/>
          </a:bodyPr>
          <a:lstStyle/>
          <a:p>
            <a:pPr indent="0" lvl="0" marL="0" rtl="0" algn="l">
              <a:spcBef>
                <a:spcPts val="0"/>
              </a:spcBef>
              <a:spcAft>
                <a:spcPts val="0"/>
              </a:spcAft>
              <a:buClr>
                <a:schemeClr val="dk1"/>
              </a:buClr>
              <a:buSzPts val="700"/>
              <a:buFont typeface="Arial"/>
              <a:buNone/>
            </a:pPr>
            <a:r>
              <a:rPr b="1" lang="en-GB"/>
              <a:t>BDD Phases</a:t>
            </a:r>
            <a:endParaRPr b="1"/>
          </a:p>
          <a:p>
            <a:pPr indent="0" lvl="0" marL="0" rtl="0" algn="l">
              <a:spcBef>
                <a:spcPts val="600"/>
              </a:spcBef>
              <a:spcAft>
                <a:spcPts val="0"/>
              </a:spcAft>
              <a:buClr>
                <a:schemeClr val="dk1"/>
              </a:buClr>
              <a:buSzPts val="700"/>
              <a:buFont typeface="Arial"/>
              <a:buNone/>
            </a:pPr>
            <a:r>
              <a:rPr b="1" lang="en-GB"/>
              <a:t>Discovery</a:t>
            </a:r>
            <a:endParaRPr b="1"/>
          </a:p>
          <a:p>
            <a:pPr indent="0" lvl="0" marL="0" rtl="0" algn="l">
              <a:spcBef>
                <a:spcPts val="600"/>
              </a:spcBef>
              <a:spcAft>
                <a:spcPts val="0"/>
              </a:spcAft>
              <a:buClr>
                <a:schemeClr val="dk1"/>
              </a:buClr>
              <a:buSzPts val="700"/>
              <a:buFont typeface="Arial"/>
              <a:buNone/>
            </a:pPr>
            <a:r>
              <a:rPr lang="en-GB"/>
              <a:t>This is where you get together in your 3 Amigos group. You come together to work out what the tests should be.</a:t>
            </a:r>
            <a:endParaRPr b="1"/>
          </a:p>
          <a:p>
            <a:pPr indent="0" lvl="0" marL="0" rtl="0" algn="l">
              <a:spcBef>
                <a:spcPts val="600"/>
              </a:spcBef>
              <a:spcAft>
                <a:spcPts val="0"/>
              </a:spcAft>
              <a:buClr>
                <a:schemeClr val="dk1"/>
              </a:buClr>
              <a:buSzPts val="1500"/>
              <a:buFont typeface="Arial"/>
              <a:buNone/>
            </a:pPr>
            <a:r>
              <a:rPr b="1" lang="en-GB"/>
              <a:t>Formulation</a:t>
            </a:r>
            <a:endParaRPr b="1"/>
          </a:p>
          <a:p>
            <a:pPr indent="0" lvl="0" marL="0" rtl="0" algn="l">
              <a:spcBef>
                <a:spcPts val="600"/>
              </a:spcBef>
              <a:spcAft>
                <a:spcPts val="0"/>
              </a:spcAft>
              <a:buClr>
                <a:schemeClr val="dk1"/>
              </a:buClr>
              <a:buSzPts val="1500"/>
              <a:buFont typeface="Arial"/>
              <a:buNone/>
            </a:pPr>
            <a:r>
              <a:rPr lang="en-GB"/>
              <a:t>This is where you convert the things discovered in discovery into something you can use more directly in tests. This might be using Gherkin (feature files), or it might not!</a:t>
            </a:r>
            <a:endParaRPr/>
          </a:p>
          <a:p>
            <a:pPr indent="0" lvl="0" marL="0" rtl="0" algn="l">
              <a:spcBef>
                <a:spcPts val="600"/>
              </a:spcBef>
              <a:spcAft>
                <a:spcPts val="0"/>
              </a:spcAft>
              <a:buClr>
                <a:schemeClr val="dk1"/>
              </a:buClr>
              <a:buSzPts val="1500"/>
              <a:buFont typeface="Arial"/>
              <a:buNone/>
            </a:pPr>
            <a:r>
              <a:rPr b="1" lang="en-GB"/>
              <a:t>Automation</a:t>
            </a:r>
            <a:endParaRPr b="1"/>
          </a:p>
          <a:p>
            <a:pPr indent="0" lvl="0" marL="0" rtl="0" algn="l">
              <a:spcBef>
                <a:spcPts val="600"/>
              </a:spcBef>
              <a:spcAft>
                <a:spcPts val="0"/>
              </a:spcAft>
              <a:buClr>
                <a:schemeClr val="dk1"/>
              </a:buClr>
              <a:buSzPts val="1500"/>
              <a:buFont typeface="Arial"/>
              <a:buNone/>
            </a:pPr>
            <a:r>
              <a:rPr lang="en-GB"/>
              <a:t>This is where you take your finalised steps and automate their execution. You might use behave or cucumber to do this!</a:t>
            </a:r>
            <a:endParaRPr/>
          </a:p>
          <a:p>
            <a:pPr indent="0" lvl="0" marL="0" rtl="0" algn="l">
              <a:spcBef>
                <a:spcPts val="600"/>
              </a:spcBef>
              <a:spcAft>
                <a:spcPts val="0"/>
              </a:spcAft>
              <a:buClr>
                <a:schemeClr val="dk1"/>
              </a:buClr>
              <a:buSzPts val="1500"/>
              <a:buFont typeface="Arial"/>
              <a:buNone/>
            </a:pPr>
            <a:r>
              <a:t/>
            </a:r>
            <a:endParaRPr/>
          </a:p>
          <a:p>
            <a:pPr indent="0" lvl="0" marL="0" rtl="0" algn="l">
              <a:spcBef>
                <a:spcPts val="600"/>
              </a:spcBef>
              <a:spcAft>
                <a:spcPts val="0"/>
              </a:spcAft>
              <a:buClr>
                <a:schemeClr val="dk1"/>
              </a:buClr>
              <a:buSzPts val="1500"/>
              <a:buFont typeface="Arial"/>
              <a:buNone/>
            </a:pPr>
            <a:r>
              <a:t/>
            </a:r>
            <a:endParaRPr/>
          </a:p>
          <a:p>
            <a:pPr indent="0" lvl="0" marL="0" rtl="0" algn="l">
              <a:spcBef>
                <a:spcPts val="600"/>
              </a:spcBef>
              <a:spcAft>
                <a:spcPts val="600"/>
              </a:spcAft>
              <a:buNone/>
            </a:pPr>
            <a:r>
              <a:t/>
            </a:r>
            <a:endParaRPr b="1"/>
          </a:p>
        </p:txBody>
      </p:sp>
      <p:pic>
        <p:nvPicPr>
          <p:cNvPr id="1407" name="Google Shape;1407;p152"/>
          <p:cNvPicPr preferRelativeResize="0"/>
          <p:nvPr/>
        </p:nvPicPr>
        <p:blipFill>
          <a:blip r:embed="rId3">
            <a:alphaModFix/>
          </a:blip>
          <a:stretch>
            <a:fillRect/>
          </a:stretch>
        </p:blipFill>
        <p:spPr>
          <a:xfrm>
            <a:off x="10636200" y="-5333"/>
            <a:ext cx="1143200" cy="1143200"/>
          </a:xfrm>
          <a:prstGeom prst="rect">
            <a:avLst/>
          </a:prstGeom>
          <a:noFill/>
          <a:ln>
            <a:noFill/>
          </a:ln>
        </p:spPr>
      </p:pic>
      <p:pic>
        <p:nvPicPr>
          <p:cNvPr id="1408" name="Google Shape;1408;p152"/>
          <p:cNvPicPr preferRelativeResize="0"/>
          <p:nvPr/>
        </p:nvPicPr>
        <p:blipFill>
          <a:blip r:embed="rId4">
            <a:alphaModFix/>
          </a:blip>
          <a:stretch>
            <a:fillRect/>
          </a:stretch>
        </p:blipFill>
        <p:spPr>
          <a:xfrm>
            <a:off x="9361876" y="1365908"/>
            <a:ext cx="834516" cy="834533"/>
          </a:xfrm>
          <a:prstGeom prst="rect">
            <a:avLst/>
          </a:prstGeom>
          <a:noFill/>
          <a:ln>
            <a:noFill/>
          </a:ln>
        </p:spPr>
      </p:pic>
      <p:sp>
        <p:nvSpPr>
          <p:cNvPr id="1409" name="Google Shape;1409;p152"/>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t/>
            </a:r>
            <a:endParaRPr/>
          </a:p>
        </p:txBody>
      </p:sp>
      <p:sp>
        <p:nvSpPr>
          <p:cNvPr id="1410" name="Google Shape;1410;p152"/>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1"/>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Benefits of Testing</a:t>
            </a:r>
            <a:endParaRPr/>
          </a:p>
        </p:txBody>
      </p:sp>
      <p:sp>
        <p:nvSpPr>
          <p:cNvPr id="664" name="Google Shape;664;p81"/>
          <p:cNvSpPr txBox="1"/>
          <p:nvPr/>
        </p:nvSpPr>
        <p:spPr>
          <a:xfrm>
            <a:off x="517200" y="1943033"/>
            <a:ext cx="106689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lt2"/>
                </a:solidFill>
                <a:latin typeface="Maven Pro"/>
                <a:ea typeface="Maven Pro"/>
                <a:cs typeface="Maven Pro"/>
                <a:sym typeface="Maven Pro"/>
              </a:rPr>
              <a:t>Well-defined tests bake quality into a software product.</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rPr lang="en-GB" sz="2400">
                <a:solidFill>
                  <a:schemeClr val="lt2"/>
                </a:solidFill>
                <a:latin typeface="Maven Pro"/>
                <a:ea typeface="Maven Pro"/>
                <a:cs typeface="Maven Pro"/>
                <a:sym typeface="Maven Pro"/>
              </a:rPr>
              <a:t>Testing ensures a quality product is delivered to customers</a:t>
            </a:r>
            <a:endParaRPr sz="2400">
              <a:solidFill>
                <a:schemeClr val="lt2"/>
              </a:solidFill>
              <a:latin typeface="Maven Pro"/>
              <a:ea typeface="Maven Pro"/>
              <a:cs typeface="Maven Pro"/>
              <a:sym typeface="Maven Pro"/>
            </a:endParaRPr>
          </a:p>
        </p:txBody>
      </p:sp>
      <p:pic>
        <p:nvPicPr>
          <p:cNvPr id="665" name="Google Shape;665;p81"/>
          <p:cNvPicPr preferRelativeResize="0"/>
          <p:nvPr/>
        </p:nvPicPr>
        <p:blipFill>
          <a:blip r:embed="rId3">
            <a:alphaModFix/>
          </a:blip>
          <a:stretch>
            <a:fillRect/>
          </a:stretch>
        </p:blipFill>
        <p:spPr>
          <a:xfrm>
            <a:off x="9056033" y="3429000"/>
            <a:ext cx="3057867" cy="3057867"/>
          </a:xfrm>
          <a:prstGeom prst="rect">
            <a:avLst/>
          </a:prstGeom>
          <a:noFill/>
          <a:ln>
            <a:noFill/>
          </a:ln>
        </p:spPr>
      </p:pic>
      <p:sp>
        <p:nvSpPr>
          <p:cNvPr id="666" name="Google Shape;666;p81"/>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Product Quality</a:t>
            </a:r>
            <a:endParaRPr/>
          </a:p>
        </p:txBody>
      </p:sp>
      <p:sp>
        <p:nvSpPr>
          <p:cNvPr id="667" name="Google Shape;667;p81"/>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53"/>
          <p:cNvSpPr txBox="1"/>
          <p:nvPr>
            <p:ph type="ctrTitle"/>
          </p:nvPr>
        </p:nvSpPr>
        <p:spPr>
          <a:xfrm>
            <a:off x="1798603" y="1208900"/>
            <a:ext cx="7090200" cy="477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GB">
                <a:latin typeface="Montserrat"/>
                <a:ea typeface="Montserrat"/>
                <a:cs typeface="Montserrat"/>
                <a:sym typeface="Montserrat"/>
              </a:rPr>
              <a:t>Other types </a:t>
            </a:r>
            <a:r>
              <a:rPr lang="en-GB">
                <a:latin typeface="Montserrat"/>
                <a:ea typeface="Montserrat"/>
                <a:cs typeface="Montserrat"/>
                <a:sym typeface="Montserrat"/>
              </a:rPr>
              <a:t>of Testing</a:t>
            </a:r>
            <a:endParaRPr>
              <a:latin typeface="Montserrat"/>
              <a:ea typeface="Montserrat"/>
              <a:cs typeface="Montserrat"/>
              <a:sym typeface="Montserrat"/>
            </a:endParaRPr>
          </a:p>
        </p:txBody>
      </p:sp>
      <p:sp>
        <p:nvSpPr>
          <p:cNvPr id="1416" name="Google Shape;1416;p153"/>
          <p:cNvSpPr txBox="1"/>
          <p:nvPr>
            <p:ph idx="1" type="body"/>
          </p:nvPr>
        </p:nvSpPr>
        <p:spPr>
          <a:xfrm>
            <a:off x="1798607" y="1695933"/>
            <a:ext cx="8466600" cy="3592800"/>
          </a:xfrm>
          <a:prstGeom prst="rect">
            <a:avLst/>
          </a:prstGeom>
        </p:spPr>
        <p:txBody>
          <a:bodyPr anchorCtr="0" anchor="t" bIns="45700" lIns="0" spcFirstLastPara="1" rIns="91425" wrap="square" tIns="45700">
            <a:noAutofit/>
          </a:bodyPr>
          <a:lstStyle/>
          <a:p>
            <a:pPr indent="0" lvl="0" marL="0" rtl="0" algn="l">
              <a:spcBef>
                <a:spcPts val="0"/>
              </a:spcBef>
              <a:spcAft>
                <a:spcPts val="900"/>
              </a:spcAft>
              <a:buNone/>
            </a:pPr>
            <a:r>
              <a:t/>
            </a:r>
            <a:endParaRPr/>
          </a:p>
        </p:txBody>
      </p:sp>
      <p:sp>
        <p:nvSpPr>
          <p:cNvPr id="1417" name="Google Shape;1417;p153"/>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1418" name="Google Shape;1418;p153"/>
          <p:cNvSpPr txBox="1"/>
          <p:nvPr>
            <p:ph idx="2" type="body"/>
          </p:nvPr>
        </p:nvSpPr>
        <p:spPr>
          <a:xfrm>
            <a:off x="8735911" y="1399991"/>
            <a:ext cx="1365900" cy="324900"/>
          </a:xfrm>
          <a:prstGeom prst="rect">
            <a:avLst/>
          </a:prstGeom>
        </p:spPr>
        <p:txBody>
          <a:bodyPr anchorCtr="0" anchor="t" bIns="45700" lIns="0" spcFirstLastPara="1" rIns="0" wrap="square" tIns="45700">
            <a:noAutofit/>
          </a:bodyPr>
          <a:lstStyle/>
          <a:p>
            <a:pPr indent="0" lvl="0" marL="0" rtl="0" algn="r">
              <a:spcBef>
                <a:spcPts val="0"/>
              </a:spcBef>
              <a:spcAft>
                <a:spcPts val="60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54"/>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Other types of Testing</a:t>
            </a:r>
            <a:endParaRPr/>
          </a:p>
        </p:txBody>
      </p:sp>
      <p:sp>
        <p:nvSpPr>
          <p:cNvPr id="1424" name="Google Shape;1424;p154"/>
          <p:cNvSpPr txBox="1"/>
          <p:nvPr/>
        </p:nvSpPr>
        <p:spPr>
          <a:xfrm>
            <a:off x="517200" y="1943033"/>
            <a:ext cx="112497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lt2"/>
                </a:solidFill>
                <a:latin typeface="Maven Pro"/>
                <a:ea typeface="Maven Pro"/>
                <a:cs typeface="Maven Pro"/>
                <a:sym typeface="Maven Pro"/>
              </a:rPr>
              <a:t>Software testing process that determines whether the deployed software build is stable or not</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rPr lang="en-GB" sz="2400">
                <a:solidFill>
                  <a:schemeClr val="lt2"/>
                </a:solidFill>
                <a:latin typeface="Maven Pro"/>
                <a:ea typeface="Maven Pro"/>
                <a:cs typeface="Maven Pro"/>
                <a:sym typeface="Maven Pro"/>
              </a:rPr>
              <a:t>Used to test key user journeys to ensure that a deployment has been successful and that all dependent systems are configured before running</a:t>
            </a:r>
            <a:endParaRPr sz="2400">
              <a:solidFill>
                <a:schemeClr val="lt2"/>
              </a:solidFill>
              <a:latin typeface="Maven Pro"/>
              <a:ea typeface="Maven Pro"/>
              <a:cs typeface="Maven Pro"/>
              <a:sym typeface="Maven Pro"/>
            </a:endParaRPr>
          </a:p>
        </p:txBody>
      </p:sp>
      <p:sp>
        <p:nvSpPr>
          <p:cNvPr id="1425" name="Google Shape;1425;p154"/>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Smoke Testing</a:t>
            </a:r>
            <a:endParaRPr/>
          </a:p>
        </p:txBody>
      </p:sp>
      <p:sp>
        <p:nvSpPr>
          <p:cNvPr id="1426" name="Google Shape;1426;p154"/>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155"/>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Other types of Testing</a:t>
            </a:r>
            <a:endParaRPr/>
          </a:p>
        </p:txBody>
      </p:sp>
      <p:sp>
        <p:nvSpPr>
          <p:cNvPr id="1432" name="Google Shape;1432;p155"/>
          <p:cNvSpPr txBox="1"/>
          <p:nvPr/>
        </p:nvSpPr>
        <p:spPr>
          <a:xfrm>
            <a:off x="517200" y="1943033"/>
            <a:ext cx="112497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lt2"/>
                </a:solidFill>
                <a:latin typeface="Maven Pro"/>
                <a:ea typeface="Maven Pro"/>
                <a:cs typeface="Maven Pro"/>
                <a:sym typeface="Maven Pro"/>
              </a:rPr>
              <a:t>Used to monitor a live system by simulating real user activity against a given application</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rPr lang="en-GB" sz="2400">
                <a:solidFill>
                  <a:schemeClr val="lt2"/>
                </a:solidFill>
                <a:latin typeface="Maven Pro"/>
                <a:ea typeface="Maven Pro"/>
                <a:cs typeface="Maven Pro"/>
                <a:sym typeface="Maven Pro"/>
              </a:rPr>
              <a:t>Incredibly useful for continuously testing an application and asserting its operation</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rPr lang="en-GB" sz="2400">
                <a:solidFill>
                  <a:schemeClr val="lt2"/>
                </a:solidFill>
                <a:latin typeface="Maven Pro"/>
                <a:ea typeface="Maven Pro"/>
                <a:cs typeface="Maven Pro"/>
                <a:sym typeface="Maven Pro"/>
              </a:rPr>
              <a:t>System / E2E tests are still useful and required to test platforms and applications via automated testing and can be used in conjunction with Synthetics to continuously ensure that a system is operating correctly during and after deployment.</a:t>
            </a:r>
            <a:endParaRPr sz="2400">
              <a:solidFill>
                <a:schemeClr val="lt2"/>
              </a:solidFill>
              <a:latin typeface="Maven Pro"/>
              <a:ea typeface="Maven Pro"/>
              <a:cs typeface="Maven Pro"/>
              <a:sym typeface="Maven Pro"/>
            </a:endParaRPr>
          </a:p>
        </p:txBody>
      </p:sp>
      <p:sp>
        <p:nvSpPr>
          <p:cNvPr id="1433" name="Google Shape;1433;p155"/>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Synthetic monitoring / Synthetics</a:t>
            </a:r>
            <a:endParaRPr/>
          </a:p>
        </p:txBody>
      </p:sp>
      <p:sp>
        <p:nvSpPr>
          <p:cNvPr id="1434" name="Google Shape;1434;p155"/>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56"/>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Other types of Testing</a:t>
            </a:r>
            <a:endParaRPr/>
          </a:p>
        </p:txBody>
      </p:sp>
      <p:sp>
        <p:nvSpPr>
          <p:cNvPr id="1440" name="Google Shape;1440;p156"/>
          <p:cNvSpPr txBox="1"/>
          <p:nvPr/>
        </p:nvSpPr>
        <p:spPr>
          <a:xfrm>
            <a:off x="517200" y="1943033"/>
            <a:ext cx="112497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2100"/>
              </a:spcAft>
              <a:buNone/>
            </a:pPr>
            <a:r>
              <a:rPr lang="en-GB" sz="2400">
                <a:solidFill>
                  <a:schemeClr val="lt2"/>
                </a:solidFill>
                <a:latin typeface="Maven Pro"/>
                <a:ea typeface="Maven Pro"/>
                <a:cs typeface="Maven Pro"/>
                <a:sym typeface="Maven Pro"/>
              </a:rPr>
              <a:t>Before starting the functional testing, the codebase should be scanned for styling / formatting issues, unused or missing imports, cyclomatic complexity and anything else that can be caught by these types of tests</a:t>
            </a:r>
            <a:endParaRPr sz="2400">
              <a:solidFill>
                <a:schemeClr val="lt2"/>
              </a:solidFill>
              <a:latin typeface="Maven Pro"/>
              <a:ea typeface="Maven Pro"/>
              <a:cs typeface="Maven Pro"/>
              <a:sym typeface="Maven Pro"/>
            </a:endParaRPr>
          </a:p>
        </p:txBody>
      </p:sp>
      <p:sp>
        <p:nvSpPr>
          <p:cNvPr id="1441" name="Google Shape;1441;p156"/>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Code quality, static analysis and linting</a:t>
            </a:r>
            <a:endParaRPr/>
          </a:p>
        </p:txBody>
      </p:sp>
      <p:sp>
        <p:nvSpPr>
          <p:cNvPr id="1442" name="Google Shape;1442;p156"/>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157"/>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Other types of Testing</a:t>
            </a:r>
            <a:endParaRPr/>
          </a:p>
        </p:txBody>
      </p:sp>
      <p:sp>
        <p:nvSpPr>
          <p:cNvPr id="1448" name="Google Shape;1448;p157"/>
          <p:cNvSpPr txBox="1"/>
          <p:nvPr/>
        </p:nvSpPr>
        <p:spPr>
          <a:xfrm>
            <a:off x="517200" y="1943033"/>
            <a:ext cx="112497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lt2"/>
                </a:solidFill>
                <a:latin typeface="Maven Pro"/>
                <a:ea typeface="Maven Pro"/>
                <a:cs typeface="Maven Pro"/>
                <a:sym typeface="Maven Pro"/>
              </a:rPr>
              <a:t>Useful to check that existing tests (typically unit tests) have been implemented in a way that will detect changes to the functionality</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rPr lang="en-GB" sz="2400">
                <a:solidFill>
                  <a:schemeClr val="lt2"/>
                </a:solidFill>
                <a:latin typeface="Maven Pro"/>
                <a:ea typeface="Maven Pro"/>
                <a:cs typeface="Maven Pro"/>
                <a:sym typeface="Maven Pro"/>
              </a:rPr>
              <a:t>Mutation testing frameworks make copies of the code with minor changes to the implementation and then run the existing tests against both the original and the copy.</a:t>
            </a:r>
            <a:endParaRPr sz="2400">
              <a:solidFill>
                <a:schemeClr val="lt2"/>
              </a:solidFill>
              <a:latin typeface="Maven Pro"/>
              <a:ea typeface="Maven Pro"/>
              <a:cs typeface="Maven Pro"/>
              <a:sym typeface="Maven Pro"/>
            </a:endParaRPr>
          </a:p>
          <a:p>
            <a:pPr indent="0" lvl="0" marL="0" rtl="0" algn="l">
              <a:spcBef>
                <a:spcPts val="2100"/>
              </a:spcBef>
              <a:spcAft>
                <a:spcPts val="0"/>
              </a:spcAft>
              <a:buNone/>
            </a:pPr>
            <a:r>
              <a:rPr lang="en-GB" sz="2400">
                <a:solidFill>
                  <a:schemeClr val="lt2"/>
                </a:solidFill>
                <a:latin typeface="Maven Pro"/>
                <a:ea typeface="Maven Pro"/>
                <a:cs typeface="Maven Pro"/>
                <a:sym typeface="Maven Pro"/>
              </a:rPr>
              <a:t>If the result of the tests is the same for both the original and the mutation, then there is an issue, because the test will have failed to detect the change. </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rPr lang="en-GB" sz="2400">
                <a:solidFill>
                  <a:schemeClr val="lt2"/>
                </a:solidFill>
                <a:latin typeface="Maven Pro"/>
                <a:ea typeface="Maven Pro"/>
                <a:cs typeface="Maven Pro"/>
                <a:sym typeface="Maven Pro"/>
              </a:rPr>
              <a:t>If the results are different, the test is deemed successful as it will have caught the mutation.</a:t>
            </a:r>
            <a:endParaRPr sz="2400">
              <a:solidFill>
                <a:schemeClr val="lt2"/>
              </a:solidFill>
              <a:latin typeface="Maven Pro"/>
              <a:ea typeface="Maven Pro"/>
              <a:cs typeface="Maven Pro"/>
              <a:sym typeface="Maven Pro"/>
            </a:endParaRPr>
          </a:p>
        </p:txBody>
      </p:sp>
      <p:pic>
        <p:nvPicPr>
          <p:cNvPr id="1449" name="Google Shape;1449;p157"/>
          <p:cNvPicPr preferRelativeResize="0"/>
          <p:nvPr/>
        </p:nvPicPr>
        <p:blipFill>
          <a:blip r:embed="rId3">
            <a:alphaModFix/>
          </a:blip>
          <a:stretch>
            <a:fillRect/>
          </a:stretch>
        </p:blipFill>
        <p:spPr>
          <a:xfrm>
            <a:off x="10126233" y="4995767"/>
            <a:ext cx="2030499" cy="2030499"/>
          </a:xfrm>
          <a:prstGeom prst="rect">
            <a:avLst/>
          </a:prstGeom>
          <a:noFill/>
          <a:ln>
            <a:noFill/>
          </a:ln>
        </p:spPr>
      </p:pic>
      <p:sp>
        <p:nvSpPr>
          <p:cNvPr id="1450" name="Google Shape;1450;p157"/>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Mutation Testing</a:t>
            </a:r>
            <a:endParaRPr/>
          </a:p>
        </p:txBody>
      </p:sp>
      <p:sp>
        <p:nvSpPr>
          <p:cNvPr id="1451" name="Google Shape;1451;p157"/>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58"/>
          <p:cNvSpPr/>
          <p:nvPr/>
        </p:nvSpPr>
        <p:spPr>
          <a:xfrm>
            <a:off x="0"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457" name="Google Shape;1457;p158"/>
          <p:cNvCxnSpPr/>
          <p:nvPr/>
        </p:nvCxnSpPr>
        <p:spPr>
          <a:xfrm>
            <a:off x="479425" y="6091642"/>
            <a:ext cx="11233150" cy="0"/>
          </a:xfrm>
          <a:prstGeom prst="straightConnector1">
            <a:avLst/>
          </a:prstGeom>
          <a:noFill/>
          <a:ln cap="flat" cmpd="sng" w="9525">
            <a:solidFill>
              <a:schemeClr val="lt1"/>
            </a:solidFill>
            <a:prstDash val="solid"/>
            <a:round/>
            <a:headEnd len="sm" w="sm" type="none"/>
            <a:tailEnd len="sm" w="sm" type="none"/>
          </a:ln>
        </p:spPr>
      </p:cxnSp>
      <p:pic>
        <p:nvPicPr>
          <p:cNvPr id="1458" name="Google Shape;1458;p158"/>
          <p:cNvPicPr preferRelativeResize="0"/>
          <p:nvPr/>
        </p:nvPicPr>
        <p:blipFill rotWithShape="1">
          <a:blip r:embed="rId3">
            <a:alphaModFix/>
          </a:blip>
          <a:srcRect b="0" l="0" r="0" t="0"/>
          <a:stretch/>
        </p:blipFill>
        <p:spPr>
          <a:xfrm>
            <a:off x="2693505" y="2233011"/>
            <a:ext cx="7255565" cy="2168134"/>
          </a:xfrm>
          <a:prstGeom prst="rect">
            <a:avLst/>
          </a:prstGeom>
          <a:noFill/>
          <a:ln>
            <a:noFill/>
          </a:ln>
        </p:spPr>
      </p:pic>
      <p:sp>
        <p:nvSpPr>
          <p:cNvPr id="1459" name="Google Shape;1459;p158"/>
          <p:cNvSpPr txBox="1"/>
          <p:nvPr/>
        </p:nvSpPr>
        <p:spPr>
          <a:xfrm>
            <a:off x="11476528" y="6398341"/>
            <a:ext cx="236095" cy="209916"/>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b="0" i="0" lang="en-GB" sz="700">
                <a:solidFill>
                  <a:schemeClr val="accent6"/>
                </a:solidFill>
                <a:latin typeface="Montserrat Light"/>
                <a:ea typeface="Montserrat Light"/>
                <a:cs typeface="Montserrat Light"/>
                <a:sym typeface="Montserrat Light"/>
              </a:rPr>
              <a:t>‹#›</a:t>
            </a:fld>
            <a:endParaRPr b="0" i="0" sz="700">
              <a:solidFill>
                <a:schemeClr val="accent6"/>
              </a:solidFill>
              <a:latin typeface="Montserrat Light"/>
              <a:ea typeface="Montserrat Light"/>
              <a:cs typeface="Montserrat Light"/>
              <a:sym typeface="Montserrat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2"/>
          <p:cNvSpPr txBox="1"/>
          <p:nvPr>
            <p:ph type="title"/>
          </p:nvPr>
        </p:nvSpPr>
        <p:spPr>
          <a:xfrm>
            <a:off x="479424" y="549275"/>
            <a:ext cx="11233200" cy="49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Benefits of Testing</a:t>
            </a:r>
            <a:endParaRPr/>
          </a:p>
        </p:txBody>
      </p:sp>
      <p:sp>
        <p:nvSpPr>
          <p:cNvPr id="673" name="Google Shape;673;p82"/>
          <p:cNvSpPr txBox="1"/>
          <p:nvPr/>
        </p:nvSpPr>
        <p:spPr>
          <a:xfrm>
            <a:off x="517200" y="1943033"/>
            <a:ext cx="10668900" cy="455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lt2"/>
                </a:solidFill>
                <a:latin typeface="Maven Pro"/>
                <a:ea typeface="Maven Pro"/>
                <a:cs typeface="Maven Pro"/>
                <a:sym typeface="Maven Pro"/>
              </a:rPr>
              <a:t>The main aim of any product is to give satisfaction to its users. </a:t>
            </a:r>
            <a:endParaRPr sz="2400">
              <a:solidFill>
                <a:schemeClr val="lt2"/>
              </a:solidFill>
              <a:latin typeface="Maven Pro"/>
              <a:ea typeface="Maven Pro"/>
              <a:cs typeface="Maven Pro"/>
              <a:sym typeface="Maven Pro"/>
            </a:endParaRPr>
          </a:p>
          <a:p>
            <a:pPr indent="0" lvl="0" marL="0" rtl="0" algn="l">
              <a:spcBef>
                <a:spcPts val="2100"/>
              </a:spcBef>
              <a:spcAft>
                <a:spcPts val="2100"/>
              </a:spcAft>
              <a:buNone/>
            </a:pPr>
            <a:r>
              <a:rPr lang="en-GB" sz="2400">
                <a:solidFill>
                  <a:schemeClr val="lt2"/>
                </a:solidFill>
                <a:latin typeface="Maven Pro"/>
                <a:ea typeface="Maven Pro"/>
                <a:cs typeface="Maven Pro"/>
                <a:sym typeface="Maven Pro"/>
              </a:rPr>
              <a:t>UI/UX Testing ensures the best user experience</a:t>
            </a:r>
            <a:endParaRPr sz="2400">
              <a:solidFill>
                <a:schemeClr val="lt2"/>
              </a:solidFill>
              <a:latin typeface="Maven Pro"/>
              <a:ea typeface="Maven Pro"/>
              <a:cs typeface="Maven Pro"/>
              <a:sym typeface="Maven Pro"/>
            </a:endParaRPr>
          </a:p>
        </p:txBody>
      </p:sp>
      <p:pic>
        <p:nvPicPr>
          <p:cNvPr id="674" name="Google Shape;674;p82"/>
          <p:cNvPicPr preferRelativeResize="0"/>
          <p:nvPr/>
        </p:nvPicPr>
        <p:blipFill>
          <a:blip r:embed="rId3">
            <a:alphaModFix/>
          </a:blip>
          <a:stretch>
            <a:fillRect/>
          </a:stretch>
        </p:blipFill>
        <p:spPr>
          <a:xfrm>
            <a:off x="8679275" y="3095625"/>
            <a:ext cx="3512733" cy="3512733"/>
          </a:xfrm>
          <a:prstGeom prst="rect">
            <a:avLst/>
          </a:prstGeom>
          <a:noFill/>
          <a:ln>
            <a:noFill/>
          </a:ln>
        </p:spPr>
      </p:pic>
      <p:sp>
        <p:nvSpPr>
          <p:cNvPr id="675" name="Google Shape;675;p82"/>
          <p:cNvSpPr txBox="1"/>
          <p:nvPr>
            <p:ph idx="1" type="subTitle"/>
          </p:nvPr>
        </p:nvSpPr>
        <p:spPr>
          <a:xfrm>
            <a:off x="488875" y="1039784"/>
            <a:ext cx="11233200" cy="4263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GB"/>
              <a:t>User Satisfaction</a:t>
            </a:r>
            <a:endParaRPr/>
          </a:p>
        </p:txBody>
      </p:sp>
      <p:sp>
        <p:nvSpPr>
          <p:cNvPr id="676" name="Google Shape;676;p82"/>
          <p:cNvSpPr txBox="1"/>
          <p:nvPr>
            <p:ph idx="12" type="sldNum"/>
          </p:nvPr>
        </p:nvSpPr>
        <p:spPr>
          <a:xfrm>
            <a:off x="11476528" y="6398341"/>
            <a:ext cx="236100" cy="210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F69044"/>
      </a:dk2>
      <a:lt2>
        <a:srgbClr val="004B50"/>
      </a:lt2>
      <a:accent1>
        <a:srgbClr val="FFCA30"/>
      </a:accent1>
      <a:accent2>
        <a:srgbClr val="363838"/>
      </a:accent2>
      <a:accent3>
        <a:srgbClr val="2C4964"/>
      </a:accent3>
      <a:accent4>
        <a:srgbClr val="65CCB5"/>
      </a:accent4>
      <a:accent5>
        <a:srgbClr val="D0D0CE"/>
      </a:accent5>
      <a:accent6>
        <a:srgbClr val="004B50"/>
      </a:accent6>
      <a:hlink>
        <a:srgbClr val="004B50"/>
      </a:hlink>
      <a:folHlink>
        <a:srgbClr val="004B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right Network Theme">
  <a:themeElements>
    <a:clrScheme name="Orange Colorful">
      <a:dk1>
        <a:srgbClr val="363838"/>
      </a:dk1>
      <a:lt1>
        <a:srgbClr val="FFFFFF"/>
      </a:lt1>
      <a:dk2>
        <a:srgbClr val="363838"/>
      </a:dk2>
      <a:lt2>
        <a:srgbClr val="FFFFFF"/>
      </a:lt2>
      <a:accent1>
        <a:srgbClr val="F69044"/>
      </a:accent1>
      <a:accent2>
        <a:srgbClr val="004B50"/>
      </a:accent2>
      <a:accent3>
        <a:srgbClr val="A7244F"/>
      </a:accent3>
      <a:accent4>
        <a:srgbClr val="BF4D40"/>
      </a:accent4>
      <a:accent5>
        <a:srgbClr val="2C4964"/>
      </a:accent5>
      <a:accent6>
        <a:srgbClr val="57BEAF"/>
      </a:accent6>
      <a:hlink>
        <a:srgbClr val="F69044"/>
      </a:hlink>
      <a:folHlink>
        <a:srgbClr val="F6904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